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1" r:id="rId3"/>
    <p:sldId id="259" r:id="rId4"/>
    <p:sldId id="1290" r:id="rId5"/>
    <p:sldId id="262" r:id="rId6"/>
    <p:sldId id="265" r:id="rId7"/>
    <p:sldId id="263" r:id="rId8"/>
    <p:sldId id="1291" r:id="rId9"/>
    <p:sldId id="266" r:id="rId10"/>
    <p:sldId id="1292" r:id="rId11"/>
    <p:sldId id="264" r:id="rId12"/>
    <p:sldId id="1294" r:id="rId13"/>
    <p:sldId id="1293" r:id="rId14"/>
    <p:sldId id="260" r:id="rId15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34" d="100"/>
          <a:sy n="34" d="100"/>
        </p:scale>
        <p:origin x="1728" y="8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91A6DFF-8510-C500-CEC3-756B1BDA86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1A4D70-395F-F4B9-5FE9-42577B8DDF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645C0-0030-3A4F-AC87-AA7E15384AB9}" type="datetimeFigureOut">
              <a:rPr lang="es-EC" smtClean="0"/>
              <a:t>24/5/2025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06E421-EB67-9068-6FCF-C3D8650472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85F293-F04E-38A1-5E10-596EC0794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9B5C5-C7D3-7D4A-9831-7FEA362E93C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60105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BC4A6-58CE-1A42-AEBC-3C083FC98C1B}" type="datetimeFigureOut">
              <a:rPr lang="es-EC" smtClean="0"/>
              <a:t>24/5/2025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56A32-C3AE-EA4D-B481-059ABDF01A9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0286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t>1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68016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50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1302B-0616-B5D3-ECCE-058359531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564C63-B3AA-E309-2194-D7C6374C4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2821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6AE4F-68D1-58AE-399B-ED8C89DF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6928AC-CA04-C1F1-2338-F8DD866E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7096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71046-1272-8636-CC1B-A5B2B559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CEA2A2-3047-E9CF-D9C0-D7ECFDD7B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B75996-A587-378E-DE5E-1F84AABA6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02C6AF-B09D-E163-89D5-6FB3422FE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F42A881-5142-C8A1-11A9-419C2BCD6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5213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582DDE6-59BE-A35B-00AF-21C442A86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GRACIAS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2597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77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3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3.xml"/><Relationship Id="rId4" Type="http://schemas.microsoft.com/office/2007/relationships/media" Target="../media/media3.mp4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E812085-A8B7-46C2-BC3F-71C52E7A682F}"/>
              </a:ext>
            </a:extLst>
          </p:cNvPr>
          <p:cNvSpPr txBox="1"/>
          <p:nvPr/>
        </p:nvSpPr>
        <p:spPr>
          <a:xfrm>
            <a:off x="656560" y="2988080"/>
            <a:ext cx="6775598" cy="1027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18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“Generación de una aplicación de inteligencia artificial que use librerías de software libre a través de herramientas colaborativas”</a:t>
            </a:r>
            <a:endParaRPr lang="es-ES" sz="1400" i="1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79AB91-EC20-4DF0-B3F0-EDD7F7E5B607}"/>
              </a:ext>
            </a:extLst>
          </p:cNvPr>
          <p:cNvSpPr txBox="1"/>
          <p:nvPr/>
        </p:nvSpPr>
        <p:spPr>
          <a:xfrm>
            <a:off x="337583" y="247312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Trabajo académico final: </a:t>
            </a:r>
            <a:endParaRPr lang="es-E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A9A301B-D999-45FE-A38D-10E1563CB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92845"/>
            <a:ext cx="55195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Docente: PhD. Alexandra Cristina Gonzalez Eras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Estudiante: Ing. José Gabriel Aguirre Andrade, MSc.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7BFB350-ADCB-464C-97D3-8A02B946A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25" y="899579"/>
            <a:ext cx="51508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Maestría en Inteligencia Artificial Aplicada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Módulo: Herramientas para Inteligencia Artificial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064FF1-8025-4CA6-B7BD-6FD5F6EBFC6F}"/>
              </a:ext>
            </a:extLst>
          </p:cNvPr>
          <p:cNvSpPr txBox="1"/>
          <p:nvPr/>
        </p:nvSpPr>
        <p:spPr>
          <a:xfrm>
            <a:off x="9760688" y="5816010"/>
            <a:ext cx="2254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Mayo 2025</a:t>
            </a:r>
          </a:p>
        </p:txBody>
      </p:sp>
    </p:spTree>
    <p:extLst>
      <p:ext uri="{BB962C8B-B14F-4D97-AF65-F5344CB8AC3E}">
        <p14:creationId xmlns:p14="http://schemas.microsoft.com/office/powerpoint/2010/main" val="3075112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231B8C-4550-4A6D-B81C-56772ED2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857"/>
            <a:ext cx="10504092" cy="47391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6767D63-6983-4E38-BB6F-FEB7EC2BA6FC}"/>
              </a:ext>
            </a:extLst>
          </p:cNvPr>
          <p:cNvSpPr txBox="1"/>
          <p:nvPr/>
        </p:nvSpPr>
        <p:spPr>
          <a:xfrm>
            <a:off x="436418" y="395022"/>
            <a:ext cx="6093228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Desarrollo:</a:t>
            </a:r>
            <a:endParaRPr lang="es-E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4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6A3BB2-072E-417D-A08B-D87296BAD3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0000" y="1381125"/>
            <a:ext cx="3201439" cy="32407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3BF5324-4261-4EB0-BD35-0BB951C740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52657" y="1381125"/>
            <a:ext cx="3465542" cy="32407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A175066-B57F-44CE-A340-FD66C51A91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12232" y="1381125"/>
            <a:ext cx="3288203" cy="32407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7E2B24-1A6E-4F11-AD92-14C698E3F099}"/>
              </a:ext>
            </a:extLst>
          </p:cNvPr>
          <p:cNvSpPr txBox="1"/>
          <p:nvPr/>
        </p:nvSpPr>
        <p:spPr>
          <a:xfrm>
            <a:off x="436418" y="395022"/>
            <a:ext cx="6093228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Resultados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s-E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7" name="Google Shape;1256;p54">
            <a:extLst>
              <a:ext uri="{FF2B5EF4-FFF2-40B4-BE49-F238E27FC236}">
                <a16:creationId xmlns:a16="http://schemas.microsoft.com/office/drawing/2014/main" id="{9ECC7570-93C9-458C-BA7D-ABCDEA69B52C}"/>
              </a:ext>
            </a:extLst>
          </p:cNvPr>
          <p:cNvGrpSpPr/>
          <p:nvPr/>
        </p:nvGrpSpPr>
        <p:grpSpPr>
          <a:xfrm>
            <a:off x="135594" y="4276989"/>
            <a:ext cx="873827" cy="2013621"/>
            <a:chOff x="1108254" y="594813"/>
            <a:chExt cx="1543485" cy="3953875"/>
          </a:xfrm>
        </p:grpSpPr>
        <p:sp>
          <p:nvSpPr>
            <p:cNvPr id="8" name="Google Shape;1257;p54">
              <a:extLst>
                <a:ext uri="{FF2B5EF4-FFF2-40B4-BE49-F238E27FC236}">
                  <a16:creationId xmlns:a16="http://schemas.microsoft.com/office/drawing/2014/main" id="{41BA02C6-CAC6-44D1-BA02-5D9F42B8B089}"/>
                </a:ext>
              </a:extLst>
            </p:cNvPr>
            <p:cNvSpPr/>
            <p:nvPr/>
          </p:nvSpPr>
          <p:spPr>
            <a:xfrm>
              <a:off x="1351561" y="4174594"/>
              <a:ext cx="421486" cy="373480"/>
            </a:xfrm>
            <a:custGeom>
              <a:avLst/>
              <a:gdLst/>
              <a:ahLst/>
              <a:cxnLst/>
              <a:rect l="l" t="t" r="r" b="b"/>
              <a:pathLst>
                <a:path w="7454" h="6605" extrusionOk="0">
                  <a:moveTo>
                    <a:pt x="5716" y="0"/>
                  </a:moveTo>
                  <a:cubicBezTo>
                    <a:pt x="5257" y="0"/>
                    <a:pt x="4793" y="29"/>
                    <a:pt x="4325" y="83"/>
                  </a:cubicBezTo>
                  <a:cubicBezTo>
                    <a:pt x="4225" y="98"/>
                    <a:pt x="4150" y="184"/>
                    <a:pt x="4150" y="280"/>
                  </a:cubicBezTo>
                  <a:lnTo>
                    <a:pt x="4150" y="2570"/>
                  </a:lnTo>
                  <a:cubicBezTo>
                    <a:pt x="4150" y="3423"/>
                    <a:pt x="3028" y="4107"/>
                    <a:pt x="2183" y="4107"/>
                  </a:cubicBezTo>
                  <a:lnTo>
                    <a:pt x="1362" y="4107"/>
                  </a:lnTo>
                  <a:cubicBezTo>
                    <a:pt x="610" y="4107"/>
                    <a:pt x="0" y="4716"/>
                    <a:pt x="0" y="5469"/>
                  </a:cubicBezTo>
                  <a:lnTo>
                    <a:pt x="0" y="5637"/>
                  </a:lnTo>
                  <a:cubicBezTo>
                    <a:pt x="0" y="6021"/>
                    <a:pt x="280" y="6347"/>
                    <a:pt x="656" y="6415"/>
                  </a:cubicBezTo>
                  <a:cubicBezTo>
                    <a:pt x="1387" y="6544"/>
                    <a:pt x="2229" y="6605"/>
                    <a:pt x="2616" y="6605"/>
                  </a:cubicBezTo>
                  <a:cubicBezTo>
                    <a:pt x="3200" y="6605"/>
                    <a:pt x="3680" y="6404"/>
                    <a:pt x="4533" y="6404"/>
                  </a:cubicBezTo>
                  <a:cubicBezTo>
                    <a:pt x="5389" y="6404"/>
                    <a:pt x="5726" y="6605"/>
                    <a:pt x="6532" y="6605"/>
                  </a:cubicBezTo>
                  <a:cubicBezTo>
                    <a:pt x="6912" y="6605"/>
                    <a:pt x="7199" y="6307"/>
                    <a:pt x="7199" y="5938"/>
                  </a:cubicBezTo>
                  <a:lnTo>
                    <a:pt x="7199" y="5666"/>
                  </a:lnTo>
                  <a:lnTo>
                    <a:pt x="7364" y="5565"/>
                  </a:lnTo>
                  <a:cubicBezTo>
                    <a:pt x="7417" y="5537"/>
                    <a:pt x="7453" y="5476"/>
                    <a:pt x="7453" y="5411"/>
                  </a:cubicBezTo>
                  <a:lnTo>
                    <a:pt x="7453" y="4766"/>
                  </a:lnTo>
                  <a:cubicBezTo>
                    <a:pt x="7453" y="4702"/>
                    <a:pt x="7425" y="4641"/>
                    <a:pt x="7364" y="4609"/>
                  </a:cubicBezTo>
                  <a:lnTo>
                    <a:pt x="7199" y="4508"/>
                  </a:lnTo>
                  <a:lnTo>
                    <a:pt x="7199" y="4394"/>
                  </a:lnTo>
                  <a:lnTo>
                    <a:pt x="7199" y="280"/>
                  </a:lnTo>
                  <a:cubicBezTo>
                    <a:pt x="7199" y="184"/>
                    <a:pt x="7127" y="98"/>
                    <a:pt x="7030" y="83"/>
                  </a:cubicBezTo>
                  <a:cubicBezTo>
                    <a:pt x="6599" y="27"/>
                    <a:pt x="6160" y="0"/>
                    <a:pt x="57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258;p54">
              <a:extLst>
                <a:ext uri="{FF2B5EF4-FFF2-40B4-BE49-F238E27FC236}">
                  <a16:creationId xmlns:a16="http://schemas.microsoft.com/office/drawing/2014/main" id="{8EAC2C93-6A29-4B34-B578-111BD8F6F5C1}"/>
                </a:ext>
              </a:extLst>
            </p:cNvPr>
            <p:cNvSpPr/>
            <p:nvPr/>
          </p:nvSpPr>
          <p:spPr>
            <a:xfrm>
              <a:off x="1586161" y="4174594"/>
              <a:ext cx="172462" cy="158100"/>
            </a:xfrm>
            <a:custGeom>
              <a:avLst/>
              <a:gdLst/>
              <a:ahLst/>
              <a:cxnLst/>
              <a:rect l="l" t="t" r="r" b="b"/>
              <a:pathLst>
                <a:path w="3050" h="2796" extrusionOk="0">
                  <a:moveTo>
                    <a:pt x="1567" y="0"/>
                  </a:moveTo>
                  <a:cubicBezTo>
                    <a:pt x="1108" y="0"/>
                    <a:pt x="644" y="29"/>
                    <a:pt x="176" y="83"/>
                  </a:cubicBezTo>
                  <a:cubicBezTo>
                    <a:pt x="76" y="98"/>
                    <a:pt x="1" y="184"/>
                    <a:pt x="1" y="280"/>
                  </a:cubicBezTo>
                  <a:lnTo>
                    <a:pt x="1" y="1040"/>
                  </a:lnTo>
                  <a:lnTo>
                    <a:pt x="3050" y="2796"/>
                  </a:lnTo>
                  <a:lnTo>
                    <a:pt x="3050" y="280"/>
                  </a:lnTo>
                  <a:cubicBezTo>
                    <a:pt x="3050" y="184"/>
                    <a:pt x="2978" y="98"/>
                    <a:pt x="2881" y="83"/>
                  </a:cubicBezTo>
                  <a:cubicBezTo>
                    <a:pt x="2450" y="27"/>
                    <a:pt x="2011" y="0"/>
                    <a:pt x="1567" y="0"/>
                  </a:cubicBezTo>
                  <a:close/>
                </a:path>
              </a:pathLst>
            </a:custGeom>
            <a:solidFill>
              <a:srgbClr val="233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259;p54">
              <a:extLst>
                <a:ext uri="{FF2B5EF4-FFF2-40B4-BE49-F238E27FC236}">
                  <a16:creationId xmlns:a16="http://schemas.microsoft.com/office/drawing/2014/main" id="{B40C249F-D70D-4D9A-977D-F3AEE21644D3}"/>
                </a:ext>
              </a:extLst>
            </p:cNvPr>
            <p:cNvSpPr/>
            <p:nvPr/>
          </p:nvSpPr>
          <p:spPr>
            <a:xfrm>
              <a:off x="1584351" y="4231477"/>
              <a:ext cx="176138" cy="102629"/>
            </a:xfrm>
            <a:custGeom>
              <a:avLst/>
              <a:gdLst/>
              <a:ahLst/>
              <a:cxnLst/>
              <a:rect l="l" t="t" r="r" b="b"/>
              <a:pathLst>
                <a:path w="3115" h="1815" extrusionOk="0">
                  <a:moveTo>
                    <a:pt x="35" y="0"/>
                  </a:moveTo>
                  <a:cubicBezTo>
                    <a:pt x="25" y="0"/>
                    <a:pt x="12" y="5"/>
                    <a:pt x="4" y="16"/>
                  </a:cubicBezTo>
                  <a:cubicBezTo>
                    <a:pt x="0" y="27"/>
                    <a:pt x="4" y="45"/>
                    <a:pt x="18" y="56"/>
                  </a:cubicBezTo>
                  <a:lnTo>
                    <a:pt x="3068" y="1811"/>
                  </a:lnTo>
                  <a:cubicBezTo>
                    <a:pt x="3075" y="1815"/>
                    <a:pt x="3078" y="1815"/>
                    <a:pt x="3082" y="1815"/>
                  </a:cubicBezTo>
                  <a:cubicBezTo>
                    <a:pt x="3096" y="1815"/>
                    <a:pt x="3103" y="1811"/>
                    <a:pt x="3107" y="1797"/>
                  </a:cubicBezTo>
                  <a:cubicBezTo>
                    <a:pt x="3114" y="1783"/>
                    <a:pt x="3107" y="1765"/>
                    <a:pt x="3096" y="1758"/>
                  </a:cubicBezTo>
                  <a:lnTo>
                    <a:pt x="43" y="2"/>
                  </a:lnTo>
                  <a:cubicBezTo>
                    <a:pt x="41" y="1"/>
                    <a:pt x="38" y="0"/>
                    <a:pt x="35" y="0"/>
                  </a:cubicBezTo>
                  <a:close/>
                </a:path>
              </a:pathLst>
            </a:custGeom>
            <a:solidFill>
              <a:srgbClr val="D66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260;p54">
              <a:extLst>
                <a:ext uri="{FF2B5EF4-FFF2-40B4-BE49-F238E27FC236}">
                  <a16:creationId xmlns:a16="http://schemas.microsoft.com/office/drawing/2014/main" id="{BA42AAEC-5469-4AC7-B080-64165D159829}"/>
                </a:ext>
              </a:extLst>
            </p:cNvPr>
            <p:cNvSpPr/>
            <p:nvPr/>
          </p:nvSpPr>
          <p:spPr>
            <a:xfrm>
              <a:off x="1359647" y="4446456"/>
              <a:ext cx="328696" cy="23410"/>
            </a:xfrm>
            <a:custGeom>
              <a:avLst/>
              <a:gdLst/>
              <a:ahLst/>
              <a:cxnLst/>
              <a:rect l="l" t="t" r="r" b="b"/>
              <a:pathLst>
                <a:path w="5813" h="414" extrusionOk="0">
                  <a:moveTo>
                    <a:pt x="36" y="1"/>
                  </a:moveTo>
                  <a:cubicBezTo>
                    <a:pt x="24" y="1"/>
                    <a:pt x="11" y="8"/>
                    <a:pt x="8" y="23"/>
                  </a:cubicBezTo>
                  <a:cubicBezTo>
                    <a:pt x="1" y="37"/>
                    <a:pt x="11" y="55"/>
                    <a:pt x="29" y="59"/>
                  </a:cubicBezTo>
                  <a:cubicBezTo>
                    <a:pt x="671" y="216"/>
                    <a:pt x="1466" y="414"/>
                    <a:pt x="2473" y="414"/>
                  </a:cubicBezTo>
                  <a:cubicBezTo>
                    <a:pt x="2688" y="414"/>
                    <a:pt x="2903" y="378"/>
                    <a:pt x="3143" y="338"/>
                  </a:cubicBezTo>
                  <a:cubicBezTo>
                    <a:pt x="3484" y="285"/>
                    <a:pt x="3863" y="216"/>
                    <a:pt x="4383" y="216"/>
                  </a:cubicBezTo>
                  <a:cubicBezTo>
                    <a:pt x="4867" y="216"/>
                    <a:pt x="5207" y="274"/>
                    <a:pt x="5512" y="328"/>
                  </a:cubicBezTo>
                  <a:cubicBezTo>
                    <a:pt x="5658" y="356"/>
                    <a:pt x="5766" y="388"/>
                    <a:pt x="5766" y="388"/>
                  </a:cubicBezTo>
                  <a:cubicBezTo>
                    <a:pt x="5768" y="389"/>
                    <a:pt x="5771" y="389"/>
                    <a:pt x="5773" y="389"/>
                  </a:cubicBezTo>
                  <a:cubicBezTo>
                    <a:pt x="5788" y="389"/>
                    <a:pt x="5802" y="379"/>
                    <a:pt x="5805" y="363"/>
                  </a:cubicBezTo>
                  <a:cubicBezTo>
                    <a:pt x="5813" y="345"/>
                    <a:pt x="5802" y="328"/>
                    <a:pt x="5784" y="324"/>
                  </a:cubicBezTo>
                  <a:cubicBezTo>
                    <a:pt x="5780" y="324"/>
                    <a:pt x="5673" y="292"/>
                    <a:pt x="5526" y="267"/>
                  </a:cubicBezTo>
                  <a:cubicBezTo>
                    <a:pt x="5221" y="213"/>
                    <a:pt x="4874" y="156"/>
                    <a:pt x="4386" y="156"/>
                  </a:cubicBezTo>
                  <a:cubicBezTo>
                    <a:pt x="3863" y="156"/>
                    <a:pt x="3473" y="220"/>
                    <a:pt x="3132" y="281"/>
                  </a:cubicBezTo>
                  <a:cubicBezTo>
                    <a:pt x="2892" y="320"/>
                    <a:pt x="2681" y="356"/>
                    <a:pt x="2470" y="356"/>
                  </a:cubicBezTo>
                  <a:cubicBezTo>
                    <a:pt x="1470" y="356"/>
                    <a:pt x="678" y="159"/>
                    <a:pt x="44" y="1"/>
                  </a:cubicBezTo>
                  <a:cubicBezTo>
                    <a:pt x="41" y="1"/>
                    <a:pt x="39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61;p54">
              <a:extLst>
                <a:ext uri="{FF2B5EF4-FFF2-40B4-BE49-F238E27FC236}">
                  <a16:creationId xmlns:a16="http://schemas.microsoft.com/office/drawing/2014/main" id="{F8115FCE-85DE-41B3-BBA2-48AB37C916C6}"/>
                </a:ext>
              </a:extLst>
            </p:cNvPr>
            <p:cNvSpPr/>
            <p:nvPr/>
          </p:nvSpPr>
          <p:spPr>
            <a:xfrm>
              <a:off x="1668601" y="4380470"/>
              <a:ext cx="92055" cy="123042"/>
            </a:xfrm>
            <a:custGeom>
              <a:avLst/>
              <a:gdLst/>
              <a:ahLst/>
              <a:cxnLst/>
              <a:rect l="l" t="t" r="r" b="b"/>
              <a:pathLst>
                <a:path w="1628" h="2176" extrusionOk="0">
                  <a:moveTo>
                    <a:pt x="951" y="0"/>
                  </a:moveTo>
                  <a:cubicBezTo>
                    <a:pt x="356" y="0"/>
                    <a:pt x="1" y="312"/>
                    <a:pt x="1" y="842"/>
                  </a:cubicBezTo>
                  <a:cubicBezTo>
                    <a:pt x="1" y="1401"/>
                    <a:pt x="761" y="2175"/>
                    <a:pt x="1309" y="2175"/>
                  </a:cubicBezTo>
                  <a:cubicBezTo>
                    <a:pt x="1327" y="2175"/>
                    <a:pt x="1337" y="2168"/>
                    <a:pt x="1337" y="2150"/>
                  </a:cubicBezTo>
                  <a:cubicBezTo>
                    <a:pt x="1337" y="2132"/>
                    <a:pt x="1323" y="2118"/>
                    <a:pt x="1305" y="2118"/>
                  </a:cubicBezTo>
                  <a:cubicBezTo>
                    <a:pt x="789" y="2118"/>
                    <a:pt x="58" y="1366"/>
                    <a:pt x="58" y="842"/>
                  </a:cubicBezTo>
                  <a:cubicBezTo>
                    <a:pt x="58" y="355"/>
                    <a:pt x="392" y="61"/>
                    <a:pt x="947" y="61"/>
                  </a:cubicBezTo>
                  <a:cubicBezTo>
                    <a:pt x="1198" y="61"/>
                    <a:pt x="1413" y="115"/>
                    <a:pt x="1574" y="215"/>
                  </a:cubicBezTo>
                  <a:cubicBezTo>
                    <a:pt x="1580" y="218"/>
                    <a:pt x="1586" y="219"/>
                    <a:pt x="1592" y="219"/>
                  </a:cubicBezTo>
                  <a:cubicBezTo>
                    <a:pt x="1603" y="219"/>
                    <a:pt x="1612" y="214"/>
                    <a:pt x="1617" y="205"/>
                  </a:cubicBezTo>
                  <a:cubicBezTo>
                    <a:pt x="1628" y="187"/>
                    <a:pt x="1624" y="169"/>
                    <a:pt x="1610" y="162"/>
                  </a:cubicBezTo>
                  <a:cubicBezTo>
                    <a:pt x="1441" y="58"/>
                    <a:pt x="1212" y="0"/>
                    <a:pt x="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262;p54">
              <a:extLst>
                <a:ext uri="{FF2B5EF4-FFF2-40B4-BE49-F238E27FC236}">
                  <a16:creationId xmlns:a16="http://schemas.microsoft.com/office/drawing/2014/main" id="{FD482ECC-4BE3-48ED-95B0-02143C02C61B}"/>
                </a:ext>
              </a:extLst>
            </p:cNvPr>
            <p:cNvSpPr/>
            <p:nvPr/>
          </p:nvSpPr>
          <p:spPr>
            <a:xfrm>
              <a:off x="1584351" y="4208238"/>
              <a:ext cx="176138" cy="3506"/>
            </a:xfrm>
            <a:custGeom>
              <a:avLst/>
              <a:gdLst/>
              <a:ahLst/>
              <a:cxnLst/>
              <a:rect l="l" t="t" r="r" b="b"/>
              <a:pathLst>
                <a:path w="3115" h="62" extrusionOk="0">
                  <a:moveTo>
                    <a:pt x="33" y="1"/>
                  </a:moveTo>
                  <a:cubicBezTo>
                    <a:pt x="15" y="1"/>
                    <a:pt x="0" y="11"/>
                    <a:pt x="0" y="33"/>
                  </a:cubicBezTo>
                  <a:cubicBezTo>
                    <a:pt x="0" y="51"/>
                    <a:pt x="15" y="62"/>
                    <a:pt x="33" y="62"/>
                  </a:cubicBezTo>
                  <a:lnTo>
                    <a:pt x="3082" y="62"/>
                  </a:lnTo>
                  <a:cubicBezTo>
                    <a:pt x="3100" y="62"/>
                    <a:pt x="3114" y="44"/>
                    <a:pt x="3114" y="33"/>
                  </a:cubicBezTo>
                  <a:cubicBezTo>
                    <a:pt x="3114" y="11"/>
                    <a:pt x="3100" y="1"/>
                    <a:pt x="3082" y="1"/>
                  </a:cubicBezTo>
                  <a:close/>
                </a:path>
              </a:pathLst>
            </a:custGeom>
            <a:solidFill>
              <a:srgbClr val="D66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263;p54">
              <a:extLst>
                <a:ext uri="{FF2B5EF4-FFF2-40B4-BE49-F238E27FC236}">
                  <a16:creationId xmlns:a16="http://schemas.microsoft.com/office/drawing/2014/main" id="{DED8A02D-50AE-426A-A212-7283ACF95886}"/>
                </a:ext>
              </a:extLst>
            </p:cNvPr>
            <p:cNvSpPr/>
            <p:nvPr/>
          </p:nvSpPr>
          <p:spPr>
            <a:xfrm>
              <a:off x="1351561" y="4479930"/>
              <a:ext cx="406898" cy="68759"/>
            </a:xfrm>
            <a:custGeom>
              <a:avLst/>
              <a:gdLst/>
              <a:ahLst/>
              <a:cxnLst/>
              <a:rect l="l" t="t" r="r" b="b"/>
              <a:pathLst>
                <a:path w="7196" h="1216" extrusionOk="0">
                  <a:moveTo>
                    <a:pt x="0" y="1"/>
                  </a:moveTo>
                  <a:lnTo>
                    <a:pt x="0" y="72"/>
                  </a:lnTo>
                  <a:lnTo>
                    <a:pt x="0" y="244"/>
                  </a:lnTo>
                  <a:cubicBezTo>
                    <a:pt x="0" y="624"/>
                    <a:pt x="280" y="950"/>
                    <a:pt x="656" y="1018"/>
                  </a:cubicBezTo>
                  <a:cubicBezTo>
                    <a:pt x="1383" y="1147"/>
                    <a:pt x="2054" y="1212"/>
                    <a:pt x="2616" y="1212"/>
                  </a:cubicBezTo>
                  <a:cubicBezTo>
                    <a:pt x="3200" y="1212"/>
                    <a:pt x="3680" y="1008"/>
                    <a:pt x="4533" y="1008"/>
                  </a:cubicBezTo>
                  <a:cubicBezTo>
                    <a:pt x="5389" y="1008"/>
                    <a:pt x="5726" y="1205"/>
                    <a:pt x="6529" y="1215"/>
                  </a:cubicBezTo>
                  <a:cubicBezTo>
                    <a:pt x="6909" y="1215"/>
                    <a:pt x="7195" y="914"/>
                    <a:pt x="7195" y="549"/>
                  </a:cubicBezTo>
                  <a:lnTo>
                    <a:pt x="7195" y="323"/>
                  </a:lnTo>
                  <a:cubicBezTo>
                    <a:pt x="6909" y="373"/>
                    <a:pt x="6654" y="406"/>
                    <a:pt x="6529" y="406"/>
                  </a:cubicBezTo>
                  <a:cubicBezTo>
                    <a:pt x="6181" y="406"/>
                    <a:pt x="5941" y="363"/>
                    <a:pt x="5662" y="316"/>
                  </a:cubicBezTo>
                  <a:cubicBezTo>
                    <a:pt x="5357" y="262"/>
                    <a:pt x="5017" y="201"/>
                    <a:pt x="4529" y="201"/>
                  </a:cubicBezTo>
                  <a:cubicBezTo>
                    <a:pt x="4010" y="201"/>
                    <a:pt x="3623" y="266"/>
                    <a:pt x="3283" y="323"/>
                  </a:cubicBezTo>
                  <a:cubicBezTo>
                    <a:pt x="3042" y="363"/>
                    <a:pt x="2827" y="398"/>
                    <a:pt x="2616" y="398"/>
                  </a:cubicBezTo>
                  <a:cubicBezTo>
                    <a:pt x="1538" y="398"/>
                    <a:pt x="667" y="16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264;p54">
              <a:extLst>
                <a:ext uri="{FF2B5EF4-FFF2-40B4-BE49-F238E27FC236}">
                  <a16:creationId xmlns:a16="http://schemas.microsoft.com/office/drawing/2014/main" id="{24BDB6E3-0BA2-4034-8B99-F9BB0603328C}"/>
                </a:ext>
              </a:extLst>
            </p:cNvPr>
            <p:cNvSpPr/>
            <p:nvPr/>
          </p:nvSpPr>
          <p:spPr>
            <a:xfrm>
              <a:off x="2111338" y="4174594"/>
              <a:ext cx="421430" cy="373480"/>
            </a:xfrm>
            <a:custGeom>
              <a:avLst/>
              <a:gdLst/>
              <a:ahLst/>
              <a:cxnLst/>
              <a:rect l="l" t="t" r="r" b="b"/>
              <a:pathLst>
                <a:path w="7453" h="6605" extrusionOk="0">
                  <a:moveTo>
                    <a:pt x="1741" y="0"/>
                  </a:moveTo>
                  <a:cubicBezTo>
                    <a:pt x="1297" y="0"/>
                    <a:pt x="858" y="27"/>
                    <a:pt x="426" y="83"/>
                  </a:cubicBezTo>
                  <a:cubicBezTo>
                    <a:pt x="330" y="98"/>
                    <a:pt x="255" y="184"/>
                    <a:pt x="255" y="280"/>
                  </a:cubicBezTo>
                  <a:lnTo>
                    <a:pt x="255" y="4394"/>
                  </a:lnTo>
                  <a:lnTo>
                    <a:pt x="255" y="4508"/>
                  </a:lnTo>
                  <a:lnTo>
                    <a:pt x="90" y="4609"/>
                  </a:lnTo>
                  <a:cubicBezTo>
                    <a:pt x="32" y="4641"/>
                    <a:pt x="0" y="4702"/>
                    <a:pt x="0" y="4766"/>
                  </a:cubicBezTo>
                  <a:lnTo>
                    <a:pt x="0" y="5411"/>
                  </a:lnTo>
                  <a:cubicBezTo>
                    <a:pt x="0" y="5476"/>
                    <a:pt x="36" y="5537"/>
                    <a:pt x="90" y="5565"/>
                  </a:cubicBezTo>
                  <a:lnTo>
                    <a:pt x="255" y="5666"/>
                  </a:lnTo>
                  <a:lnTo>
                    <a:pt x="255" y="5938"/>
                  </a:lnTo>
                  <a:cubicBezTo>
                    <a:pt x="255" y="6307"/>
                    <a:pt x="541" y="6605"/>
                    <a:pt x="925" y="6605"/>
                  </a:cubicBezTo>
                  <a:cubicBezTo>
                    <a:pt x="1731" y="6605"/>
                    <a:pt x="2064" y="6404"/>
                    <a:pt x="2920" y="6404"/>
                  </a:cubicBezTo>
                  <a:cubicBezTo>
                    <a:pt x="3777" y="6404"/>
                    <a:pt x="4257" y="6605"/>
                    <a:pt x="4837" y="6605"/>
                  </a:cubicBezTo>
                  <a:cubicBezTo>
                    <a:pt x="5228" y="6605"/>
                    <a:pt x="6070" y="6544"/>
                    <a:pt x="6801" y="6415"/>
                  </a:cubicBezTo>
                  <a:cubicBezTo>
                    <a:pt x="7177" y="6347"/>
                    <a:pt x="7453" y="6021"/>
                    <a:pt x="7453" y="5637"/>
                  </a:cubicBezTo>
                  <a:lnTo>
                    <a:pt x="7453" y="5469"/>
                  </a:lnTo>
                  <a:cubicBezTo>
                    <a:pt x="7453" y="4716"/>
                    <a:pt x="6844" y="4107"/>
                    <a:pt x="6091" y="4107"/>
                  </a:cubicBezTo>
                  <a:lnTo>
                    <a:pt x="5274" y="4107"/>
                  </a:lnTo>
                  <a:cubicBezTo>
                    <a:pt x="4425" y="4107"/>
                    <a:pt x="3307" y="3423"/>
                    <a:pt x="3307" y="2570"/>
                  </a:cubicBezTo>
                  <a:lnTo>
                    <a:pt x="3307" y="280"/>
                  </a:lnTo>
                  <a:cubicBezTo>
                    <a:pt x="3307" y="184"/>
                    <a:pt x="3232" y="98"/>
                    <a:pt x="3132" y="83"/>
                  </a:cubicBezTo>
                  <a:cubicBezTo>
                    <a:pt x="2664" y="29"/>
                    <a:pt x="2200" y="0"/>
                    <a:pt x="17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265;p54">
              <a:extLst>
                <a:ext uri="{FF2B5EF4-FFF2-40B4-BE49-F238E27FC236}">
                  <a16:creationId xmlns:a16="http://schemas.microsoft.com/office/drawing/2014/main" id="{01D559E6-A728-43F9-B5E2-E937DCDB73FB}"/>
                </a:ext>
              </a:extLst>
            </p:cNvPr>
            <p:cNvSpPr/>
            <p:nvPr/>
          </p:nvSpPr>
          <p:spPr>
            <a:xfrm>
              <a:off x="2125700" y="4174594"/>
              <a:ext cx="172688" cy="158100"/>
            </a:xfrm>
            <a:custGeom>
              <a:avLst/>
              <a:gdLst/>
              <a:ahLst/>
              <a:cxnLst/>
              <a:rect l="l" t="t" r="r" b="b"/>
              <a:pathLst>
                <a:path w="3054" h="2796" extrusionOk="0">
                  <a:moveTo>
                    <a:pt x="1487" y="0"/>
                  </a:moveTo>
                  <a:cubicBezTo>
                    <a:pt x="1043" y="0"/>
                    <a:pt x="604" y="27"/>
                    <a:pt x="172" y="83"/>
                  </a:cubicBezTo>
                  <a:cubicBezTo>
                    <a:pt x="76" y="98"/>
                    <a:pt x="1" y="184"/>
                    <a:pt x="1" y="280"/>
                  </a:cubicBezTo>
                  <a:lnTo>
                    <a:pt x="1" y="2796"/>
                  </a:lnTo>
                  <a:lnTo>
                    <a:pt x="3053" y="1040"/>
                  </a:lnTo>
                  <a:lnTo>
                    <a:pt x="3053" y="280"/>
                  </a:lnTo>
                  <a:cubicBezTo>
                    <a:pt x="3053" y="184"/>
                    <a:pt x="2978" y="98"/>
                    <a:pt x="2878" y="83"/>
                  </a:cubicBezTo>
                  <a:cubicBezTo>
                    <a:pt x="2410" y="29"/>
                    <a:pt x="1946" y="0"/>
                    <a:pt x="1487" y="0"/>
                  </a:cubicBezTo>
                  <a:close/>
                </a:path>
              </a:pathLst>
            </a:custGeom>
            <a:solidFill>
              <a:srgbClr val="233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66;p54">
              <a:extLst>
                <a:ext uri="{FF2B5EF4-FFF2-40B4-BE49-F238E27FC236}">
                  <a16:creationId xmlns:a16="http://schemas.microsoft.com/office/drawing/2014/main" id="{4D43FD0B-7C81-472E-BFA0-8FC3F5BE6343}"/>
                </a:ext>
              </a:extLst>
            </p:cNvPr>
            <p:cNvSpPr/>
            <p:nvPr/>
          </p:nvSpPr>
          <p:spPr>
            <a:xfrm>
              <a:off x="2123890" y="4231533"/>
              <a:ext cx="176533" cy="102573"/>
            </a:xfrm>
            <a:custGeom>
              <a:avLst/>
              <a:gdLst/>
              <a:ahLst/>
              <a:cxnLst/>
              <a:rect l="l" t="t" r="r" b="b"/>
              <a:pathLst>
                <a:path w="3122" h="1814" extrusionOk="0">
                  <a:moveTo>
                    <a:pt x="3086" y="1"/>
                  </a:moveTo>
                  <a:cubicBezTo>
                    <a:pt x="3081" y="1"/>
                    <a:pt x="3076" y="2"/>
                    <a:pt x="3071" y="4"/>
                  </a:cubicBezTo>
                  <a:lnTo>
                    <a:pt x="22" y="1760"/>
                  </a:lnTo>
                  <a:cubicBezTo>
                    <a:pt x="4" y="1764"/>
                    <a:pt x="0" y="1789"/>
                    <a:pt x="7" y="1800"/>
                  </a:cubicBezTo>
                  <a:cubicBezTo>
                    <a:pt x="11" y="1810"/>
                    <a:pt x="25" y="1814"/>
                    <a:pt x="36" y="1814"/>
                  </a:cubicBezTo>
                  <a:lnTo>
                    <a:pt x="47" y="1814"/>
                  </a:lnTo>
                  <a:lnTo>
                    <a:pt x="3100" y="58"/>
                  </a:lnTo>
                  <a:cubicBezTo>
                    <a:pt x="3118" y="55"/>
                    <a:pt x="3121" y="33"/>
                    <a:pt x="3110" y="19"/>
                  </a:cubicBezTo>
                  <a:cubicBezTo>
                    <a:pt x="3108" y="6"/>
                    <a:pt x="3097" y="1"/>
                    <a:pt x="3086" y="1"/>
                  </a:cubicBezTo>
                  <a:close/>
                </a:path>
              </a:pathLst>
            </a:custGeom>
            <a:solidFill>
              <a:srgbClr val="D66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267;p54">
              <a:extLst>
                <a:ext uri="{FF2B5EF4-FFF2-40B4-BE49-F238E27FC236}">
                  <a16:creationId xmlns:a16="http://schemas.microsoft.com/office/drawing/2014/main" id="{2241D82C-E18A-4FB9-8B1F-6EFE8FE42989}"/>
                </a:ext>
              </a:extLst>
            </p:cNvPr>
            <p:cNvSpPr/>
            <p:nvPr/>
          </p:nvSpPr>
          <p:spPr>
            <a:xfrm>
              <a:off x="2195814" y="4446456"/>
              <a:ext cx="328470" cy="23410"/>
            </a:xfrm>
            <a:custGeom>
              <a:avLst/>
              <a:gdLst/>
              <a:ahLst/>
              <a:cxnLst/>
              <a:rect l="l" t="t" r="r" b="b"/>
              <a:pathLst>
                <a:path w="5809" h="414" extrusionOk="0">
                  <a:moveTo>
                    <a:pt x="5777" y="1"/>
                  </a:moveTo>
                  <a:cubicBezTo>
                    <a:pt x="5775" y="1"/>
                    <a:pt x="5772" y="1"/>
                    <a:pt x="5769" y="1"/>
                  </a:cubicBezTo>
                  <a:cubicBezTo>
                    <a:pt x="5131" y="159"/>
                    <a:pt x="4339" y="356"/>
                    <a:pt x="3340" y="356"/>
                  </a:cubicBezTo>
                  <a:cubicBezTo>
                    <a:pt x="3128" y="356"/>
                    <a:pt x="2921" y="320"/>
                    <a:pt x="2677" y="277"/>
                  </a:cubicBezTo>
                  <a:cubicBezTo>
                    <a:pt x="2333" y="220"/>
                    <a:pt x="1946" y="152"/>
                    <a:pt x="1423" y="152"/>
                  </a:cubicBezTo>
                  <a:cubicBezTo>
                    <a:pt x="935" y="152"/>
                    <a:pt x="591" y="213"/>
                    <a:pt x="287" y="267"/>
                  </a:cubicBezTo>
                  <a:cubicBezTo>
                    <a:pt x="136" y="288"/>
                    <a:pt x="29" y="324"/>
                    <a:pt x="25" y="324"/>
                  </a:cubicBezTo>
                  <a:cubicBezTo>
                    <a:pt x="7" y="328"/>
                    <a:pt x="0" y="345"/>
                    <a:pt x="4" y="363"/>
                  </a:cubicBezTo>
                  <a:cubicBezTo>
                    <a:pt x="7" y="379"/>
                    <a:pt x="21" y="389"/>
                    <a:pt x="36" y="389"/>
                  </a:cubicBezTo>
                  <a:cubicBezTo>
                    <a:pt x="39" y="389"/>
                    <a:pt x="41" y="389"/>
                    <a:pt x="43" y="388"/>
                  </a:cubicBezTo>
                  <a:cubicBezTo>
                    <a:pt x="47" y="388"/>
                    <a:pt x="154" y="356"/>
                    <a:pt x="298" y="328"/>
                  </a:cubicBezTo>
                  <a:cubicBezTo>
                    <a:pt x="602" y="274"/>
                    <a:pt x="943" y="216"/>
                    <a:pt x="1426" y="216"/>
                  </a:cubicBezTo>
                  <a:cubicBezTo>
                    <a:pt x="1942" y="216"/>
                    <a:pt x="2329" y="281"/>
                    <a:pt x="2670" y="338"/>
                  </a:cubicBezTo>
                  <a:cubicBezTo>
                    <a:pt x="2913" y="378"/>
                    <a:pt x="3128" y="414"/>
                    <a:pt x="3343" y="414"/>
                  </a:cubicBezTo>
                  <a:cubicBezTo>
                    <a:pt x="4354" y="414"/>
                    <a:pt x="5149" y="216"/>
                    <a:pt x="5780" y="59"/>
                  </a:cubicBezTo>
                  <a:cubicBezTo>
                    <a:pt x="5798" y="55"/>
                    <a:pt x="5809" y="41"/>
                    <a:pt x="5805" y="23"/>
                  </a:cubicBezTo>
                  <a:cubicBezTo>
                    <a:pt x="5799" y="8"/>
                    <a:pt x="5790" y="1"/>
                    <a:pt x="5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68;p54">
              <a:extLst>
                <a:ext uri="{FF2B5EF4-FFF2-40B4-BE49-F238E27FC236}">
                  <a16:creationId xmlns:a16="http://schemas.microsoft.com/office/drawing/2014/main" id="{11B4F372-EA50-4011-8721-E294C7682B7B}"/>
                </a:ext>
              </a:extLst>
            </p:cNvPr>
            <p:cNvSpPr/>
            <p:nvPr/>
          </p:nvSpPr>
          <p:spPr>
            <a:xfrm>
              <a:off x="2123494" y="4380243"/>
              <a:ext cx="92225" cy="123268"/>
            </a:xfrm>
            <a:custGeom>
              <a:avLst/>
              <a:gdLst/>
              <a:ahLst/>
              <a:cxnLst/>
              <a:rect l="l" t="t" r="r" b="b"/>
              <a:pathLst>
                <a:path w="1631" h="2180" extrusionOk="0">
                  <a:moveTo>
                    <a:pt x="677" y="1"/>
                  </a:moveTo>
                  <a:cubicBezTo>
                    <a:pt x="419" y="1"/>
                    <a:pt x="190" y="51"/>
                    <a:pt x="18" y="158"/>
                  </a:cubicBezTo>
                  <a:cubicBezTo>
                    <a:pt x="7" y="169"/>
                    <a:pt x="0" y="191"/>
                    <a:pt x="11" y="205"/>
                  </a:cubicBezTo>
                  <a:cubicBezTo>
                    <a:pt x="16" y="215"/>
                    <a:pt x="28" y="219"/>
                    <a:pt x="40" y="219"/>
                  </a:cubicBezTo>
                  <a:cubicBezTo>
                    <a:pt x="45" y="219"/>
                    <a:pt x="50" y="218"/>
                    <a:pt x="54" y="216"/>
                  </a:cubicBezTo>
                  <a:cubicBezTo>
                    <a:pt x="215" y="115"/>
                    <a:pt x="437" y="62"/>
                    <a:pt x="681" y="62"/>
                  </a:cubicBezTo>
                  <a:cubicBezTo>
                    <a:pt x="1236" y="62"/>
                    <a:pt x="1570" y="352"/>
                    <a:pt x="1570" y="843"/>
                  </a:cubicBezTo>
                  <a:cubicBezTo>
                    <a:pt x="1570" y="1366"/>
                    <a:pt x="835" y="2118"/>
                    <a:pt x="323" y="2118"/>
                  </a:cubicBezTo>
                  <a:cubicBezTo>
                    <a:pt x="305" y="2118"/>
                    <a:pt x="294" y="2129"/>
                    <a:pt x="294" y="2151"/>
                  </a:cubicBezTo>
                  <a:cubicBezTo>
                    <a:pt x="294" y="2169"/>
                    <a:pt x="305" y="2179"/>
                    <a:pt x="323" y="2179"/>
                  </a:cubicBezTo>
                  <a:cubicBezTo>
                    <a:pt x="874" y="2179"/>
                    <a:pt x="1630" y="1405"/>
                    <a:pt x="1627" y="843"/>
                  </a:cubicBezTo>
                  <a:cubicBezTo>
                    <a:pt x="1627" y="313"/>
                    <a:pt x="1269" y="1"/>
                    <a:pt x="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269;p54">
              <a:extLst>
                <a:ext uri="{FF2B5EF4-FFF2-40B4-BE49-F238E27FC236}">
                  <a16:creationId xmlns:a16="http://schemas.microsoft.com/office/drawing/2014/main" id="{DFF9A79B-074E-4DE4-A639-C7C42CA00B2A}"/>
                </a:ext>
              </a:extLst>
            </p:cNvPr>
            <p:cNvSpPr/>
            <p:nvPr/>
          </p:nvSpPr>
          <p:spPr>
            <a:xfrm>
              <a:off x="2124060" y="4208238"/>
              <a:ext cx="176138" cy="3506"/>
            </a:xfrm>
            <a:custGeom>
              <a:avLst/>
              <a:gdLst/>
              <a:ahLst/>
              <a:cxnLst/>
              <a:rect l="l" t="t" r="r" b="b"/>
              <a:pathLst>
                <a:path w="3115" h="62" extrusionOk="0">
                  <a:moveTo>
                    <a:pt x="33" y="1"/>
                  </a:moveTo>
                  <a:cubicBezTo>
                    <a:pt x="15" y="1"/>
                    <a:pt x="1" y="11"/>
                    <a:pt x="1" y="33"/>
                  </a:cubicBezTo>
                  <a:cubicBezTo>
                    <a:pt x="1" y="51"/>
                    <a:pt x="15" y="62"/>
                    <a:pt x="33" y="62"/>
                  </a:cubicBezTo>
                  <a:lnTo>
                    <a:pt x="3082" y="62"/>
                  </a:lnTo>
                  <a:cubicBezTo>
                    <a:pt x="3100" y="62"/>
                    <a:pt x="3115" y="44"/>
                    <a:pt x="3111" y="33"/>
                  </a:cubicBezTo>
                  <a:cubicBezTo>
                    <a:pt x="3111" y="11"/>
                    <a:pt x="3100" y="1"/>
                    <a:pt x="3082" y="1"/>
                  </a:cubicBezTo>
                  <a:close/>
                </a:path>
              </a:pathLst>
            </a:custGeom>
            <a:solidFill>
              <a:srgbClr val="D66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70;p54">
              <a:extLst>
                <a:ext uri="{FF2B5EF4-FFF2-40B4-BE49-F238E27FC236}">
                  <a16:creationId xmlns:a16="http://schemas.microsoft.com/office/drawing/2014/main" id="{40BF2143-1ADE-46A2-BD79-6A7860270419}"/>
                </a:ext>
              </a:extLst>
            </p:cNvPr>
            <p:cNvSpPr/>
            <p:nvPr/>
          </p:nvSpPr>
          <p:spPr>
            <a:xfrm>
              <a:off x="2126095" y="4479930"/>
              <a:ext cx="406672" cy="68759"/>
            </a:xfrm>
            <a:custGeom>
              <a:avLst/>
              <a:gdLst/>
              <a:ahLst/>
              <a:cxnLst/>
              <a:rect l="l" t="t" r="r" b="b"/>
              <a:pathLst>
                <a:path w="7192" h="1216" extrusionOk="0">
                  <a:moveTo>
                    <a:pt x="7192" y="1"/>
                  </a:moveTo>
                  <a:cubicBezTo>
                    <a:pt x="6526" y="165"/>
                    <a:pt x="5658" y="398"/>
                    <a:pt x="4576" y="398"/>
                  </a:cubicBezTo>
                  <a:cubicBezTo>
                    <a:pt x="4368" y="398"/>
                    <a:pt x="4154" y="363"/>
                    <a:pt x="3910" y="323"/>
                  </a:cubicBezTo>
                  <a:cubicBezTo>
                    <a:pt x="3569" y="266"/>
                    <a:pt x="3186" y="201"/>
                    <a:pt x="2667" y="201"/>
                  </a:cubicBezTo>
                  <a:cubicBezTo>
                    <a:pt x="2176" y="201"/>
                    <a:pt x="1835" y="262"/>
                    <a:pt x="1531" y="316"/>
                  </a:cubicBezTo>
                  <a:cubicBezTo>
                    <a:pt x="1255" y="363"/>
                    <a:pt x="1011" y="406"/>
                    <a:pt x="667" y="406"/>
                  </a:cubicBezTo>
                  <a:cubicBezTo>
                    <a:pt x="542" y="406"/>
                    <a:pt x="287" y="373"/>
                    <a:pt x="1" y="323"/>
                  </a:cubicBezTo>
                  <a:lnTo>
                    <a:pt x="1" y="549"/>
                  </a:lnTo>
                  <a:cubicBezTo>
                    <a:pt x="1" y="914"/>
                    <a:pt x="287" y="1215"/>
                    <a:pt x="667" y="1215"/>
                  </a:cubicBezTo>
                  <a:cubicBezTo>
                    <a:pt x="1470" y="1205"/>
                    <a:pt x="1807" y="1008"/>
                    <a:pt x="2659" y="1008"/>
                  </a:cubicBezTo>
                  <a:cubicBezTo>
                    <a:pt x="3516" y="1008"/>
                    <a:pt x="3996" y="1212"/>
                    <a:pt x="4576" y="1212"/>
                  </a:cubicBezTo>
                  <a:cubicBezTo>
                    <a:pt x="5142" y="1212"/>
                    <a:pt x="5809" y="1147"/>
                    <a:pt x="6540" y="1018"/>
                  </a:cubicBezTo>
                  <a:cubicBezTo>
                    <a:pt x="6916" y="950"/>
                    <a:pt x="7192" y="624"/>
                    <a:pt x="7192" y="244"/>
                  </a:cubicBezTo>
                  <a:lnTo>
                    <a:pt x="7192" y="72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271;p54">
              <a:extLst>
                <a:ext uri="{FF2B5EF4-FFF2-40B4-BE49-F238E27FC236}">
                  <a16:creationId xmlns:a16="http://schemas.microsoft.com/office/drawing/2014/main" id="{A8007D46-8348-4CF4-8F8D-134D5C47873B}"/>
                </a:ext>
              </a:extLst>
            </p:cNvPr>
            <p:cNvSpPr/>
            <p:nvPr/>
          </p:nvSpPr>
          <p:spPr>
            <a:xfrm>
              <a:off x="1638859" y="1084821"/>
              <a:ext cx="462595" cy="170370"/>
            </a:xfrm>
            <a:custGeom>
              <a:avLst/>
              <a:gdLst/>
              <a:ahLst/>
              <a:cxnLst/>
              <a:rect l="l" t="t" r="r" b="b"/>
              <a:pathLst>
                <a:path w="8181" h="3013" extrusionOk="0">
                  <a:moveTo>
                    <a:pt x="2841" y="0"/>
                  </a:moveTo>
                  <a:cubicBezTo>
                    <a:pt x="1781" y="0"/>
                    <a:pt x="646" y="186"/>
                    <a:pt x="330" y="1131"/>
                  </a:cubicBezTo>
                  <a:cubicBezTo>
                    <a:pt x="0" y="2134"/>
                    <a:pt x="688" y="2987"/>
                    <a:pt x="688" y="2987"/>
                  </a:cubicBezTo>
                  <a:lnTo>
                    <a:pt x="7639" y="3012"/>
                  </a:lnTo>
                  <a:cubicBezTo>
                    <a:pt x="7639" y="3012"/>
                    <a:pt x="8181" y="1722"/>
                    <a:pt x="7930" y="1027"/>
                  </a:cubicBezTo>
                  <a:cubicBezTo>
                    <a:pt x="7582" y="46"/>
                    <a:pt x="5525" y="92"/>
                    <a:pt x="4519" y="78"/>
                  </a:cubicBezTo>
                  <a:cubicBezTo>
                    <a:pt x="4132" y="72"/>
                    <a:pt x="3501" y="0"/>
                    <a:pt x="28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272;p54">
              <a:extLst>
                <a:ext uri="{FF2B5EF4-FFF2-40B4-BE49-F238E27FC236}">
                  <a16:creationId xmlns:a16="http://schemas.microsoft.com/office/drawing/2014/main" id="{EC53E813-9CA8-4AB9-A8E5-8C11A50425D9}"/>
                </a:ext>
              </a:extLst>
            </p:cNvPr>
            <p:cNvSpPr/>
            <p:nvPr/>
          </p:nvSpPr>
          <p:spPr>
            <a:xfrm>
              <a:off x="2397787" y="2493211"/>
              <a:ext cx="232230" cy="103477"/>
            </a:xfrm>
            <a:custGeom>
              <a:avLst/>
              <a:gdLst/>
              <a:ahLst/>
              <a:cxnLst/>
              <a:rect l="l" t="t" r="r" b="b"/>
              <a:pathLst>
                <a:path w="4107" h="1830" extrusionOk="0">
                  <a:moveTo>
                    <a:pt x="4010" y="1"/>
                  </a:moveTo>
                  <a:lnTo>
                    <a:pt x="119" y="94"/>
                  </a:lnTo>
                  <a:lnTo>
                    <a:pt x="1" y="1412"/>
                  </a:lnTo>
                  <a:cubicBezTo>
                    <a:pt x="21" y="1642"/>
                    <a:pt x="668" y="1829"/>
                    <a:pt x="1776" y="1829"/>
                  </a:cubicBezTo>
                  <a:cubicBezTo>
                    <a:pt x="1826" y="1829"/>
                    <a:pt x="1877" y="1829"/>
                    <a:pt x="1928" y="1828"/>
                  </a:cubicBezTo>
                  <a:cubicBezTo>
                    <a:pt x="2545" y="1817"/>
                    <a:pt x="3996" y="1620"/>
                    <a:pt x="4107" y="1387"/>
                  </a:cubicBezTo>
                  <a:lnTo>
                    <a:pt x="4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273;p54">
              <a:extLst>
                <a:ext uri="{FF2B5EF4-FFF2-40B4-BE49-F238E27FC236}">
                  <a16:creationId xmlns:a16="http://schemas.microsoft.com/office/drawing/2014/main" id="{9ED8C38C-1D39-4AD8-9527-9B73EC0D8DA9}"/>
                </a:ext>
              </a:extLst>
            </p:cNvPr>
            <p:cNvSpPr/>
            <p:nvPr/>
          </p:nvSpPr>
          <p:spPr>
            <a:xfrm>
              <a:off x="1150379" y="2525837"/>
              <a:ext cx="214192" cy="127679"/>
            </a:xfrm>
            <a:custGeom>
              <a:avLst/>
              <a:gdLst/>
              <a:ahLst/>
              <a:cxnLst/>
              <a:rect l="l" t="t" r="r" b="b"/>
              <a:pathLst>
                <a:path w="3788" h="2258" extrusionOk="0">
                  <a:moveTo>
                    <a:pt x="2602" y="1"/>
                  </a:moveTo>
                  <a:lnTo>
                    <a:pt x="312" y="33"/>
                  </a:lnTo>
                  <a:lnTo>
                    <a:pt x="0" y="1756"/>
                  </a:lnTo>
                  <a:cubicBezTo>
                    <a:pt x="41" y="2121"/>
                    <a:pt x="327" y="2242"/>
                    <a:pt x="1556" y="2242"/>
                  </a:cubicBezTo>
                  <a:cubicBezTo>
                    <a:pt x="1644" y="2242"/>
                    <a:pt x="1737" y="2241"/>
                    <a:pt x="1835" y="2240"/>
                  </a:cubicBezTo>
                  <a:cubicBezTo>
                    <a:pt x="1861" y="2240"/>
                    <a:pt x="1889" y="2239"/>
                    <a:pt x="1917" y="2239"/>
                  </a:cubicBezTo>
                  <a:cubicBezTo>
                    <a:pt x="2189" y="2239"/>
                    <a:pt x="2526" y="2258"/>
                    <a:pt x="2840" y="2258"/>
                  </a:cubicBezTo>
                  <a:cubicBezTo>
                    <a:pt x="3302" y="2258"/>
                    <a:pt x="3712" y="2218"/>
                    <a:pt x="3788" y="2021"/>
                  </a:cubicBezTo>
                  <a:lnTo>
                    <a:pt x="2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274;p54">
              <a:extLst>
                <a:ext uri="{FF2B5EF4-FFF2-40B4-BE49-F238E27FC236}">
                  <a16:creationId xmlns:a16="http://schemas.microsoft.com/office/drawing/2014/main" id="{02A07816-842E-43D6-9281-DB64D735B913}"/>
                </a:ext>
              </a:extLst>
            </p:cNvPr>
            <p:cNvSpPr/>
            <p:nvPr/>
          </p:nvSpPr>
          <p:spPr>
            <a:xfrm>
              <a:off x="1181365" y="2577291"/>
              <a:ext cx="164998" cy="308623"/>
            </a:xfrm>
            <a:custGeom>
              <a:avLst/>
              <a:gdLst/>
              <a:ahLst/>
              <a:cxnLst/>
              <a:rect l="l" t="t" r="r" b="b"/>
              <a:pathLst>
                <a:path w="2918" h="5458" extrusionOk="0">
                  <a:moveTo>
                    <a:pt x="370" y="1"/>
                  </a:moveTo>
                  <a:lnTo>
                    <a:pt x="370" y="1"/>
                  </a:lnTo>
                  <a:cubicBezTo>
                    <a:pt x="377" y="742"/>
                    <a:pt x="36" y="2530"/>
                    <a:pt x="19" y="2803"/>
                  </a:cubicBezTo>
                  <a:cubicBezTo>
                    <a:pt x="1" y="3075"/>
                    <a:pt x="83" y="4025"/>
                    <a:pt x="169" y="4322"/>
                  </a:cubicBezTo>
                  <a:cubicBezTo>
                    <a:pt x="251" y="4619"/>
                    <a:pt x="1276" y="5458"/>
                    <a:pt x="1649" y="5458"/>
                  </a:cubicBezTo>
                  <a:cubicBezTo>
                    <a:pt x="1651" y="5458"/>
                    <a:pt x="1653" y="5458"/>
                    <a:pt x="1655" y="5458"/>
                  </a:cubicBezTo>
                  <a:cubicBezTo>
                    <a:pt x="2019" y="5458"/>
                    <a:pt x="1799" y="4838"/>
                    <a:pt x="1799" y="4838"/>
                  </a:cubicBezTo>
                  <a:lnTo>
                    <a:pt x="1799" y="4838"/>
                  </a:lnTo>
                  <a:cubicBezTo>
                    <a:pt x="1877" y="4865"/>
                    <a:pt x="1938" y="4875"/>
                    <a:pt x="1987" y="4875"/>
                  </a:cubicBezTo>
                  <a:cubicBezTo>
                    <a:pt x="2110" y="4875"/>
                    <a:pt x="2150" y="4813"/>
                    <a:pt x="2150" y="4813"/>
                  </a:cubicBezTo>
                  <a:cubicBezTo>
                    <a:pt x="2430" y="4490"/>
                    <a:pt x="1910" y="4268"/>
                    <a:pt x="1910" y="4268"/>
                  </a:cubicBezTo>
                  <a:cubicBezTo>
                    <a:pt x="2075" y="4268"/>
                    <a:pt x="2219" y="4103"/>
                    <a:pt x="2158" y="3924"/>
                  </a:cubicBezTo>
                  <a:cubicBezTo>
                    <a:pt x="2093" y="3745"/>
                    <a:pt x="1495" y="3487"/>
                    <a:pt x="1441" y="3215"/>
                  </a:cubicBezTo>
                  <a:cubicBezTo>
                    <a:pt x="1391" y="2942"/>
                    <a:pt x="1746" y="2785"/>
                    <a:pt x="1746" y="2785"/>
                  </a:cubicBezTo>
                  <a:cubicBezTo>
                    <a:pt x="1964" y="3561"/>
                    <a:pt x="2152" y="3741"/>
                    <a:pt x="2339" y="3741"/>
                  </a:cubicBezTo>
                  <a:cubicBezTo>
                    <a:pt x="2434" y="3741"/>
                    <a:pt x="2529" y="3694"/>
                    <a:pt x="2627" y="3655"/>
                  </a:cubicBezTo>
                  <a:cubicBezTo>
                    <a:pt x="2917" y="3537"/>
                    <a:pt x="2326" y="1631"/>
                    <a:pt x="2201" y="1298"/>
                  </a:cubicBezTo>
                  <a:cubicBezTo>
                    <a:pt x="2075" y="968"/>
                    <a:pt x="2229" y="212"/>
                    <a:pt x="2229" y="212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275;p54">
              <a:extLst>
                <a:ext uri="{FF2B5EF4-FFF2-40B4-BE49-F238E27FC236}">
                  <a16:creationId xmlns:a16="http://schemas.microsoft.com/office/drawing/2014/main" id="{B88ED858-AF4C-46D8-935C-4B7634F0D2ED}"/>
                </a:ext>
              </a:extLst>
            </p:cNvPr>
            <p:cNvSpPr/>
            <p:nvPr/>
          </p:nvSpPr>
          <p:spPr>
            <a:xfrm>
              <a:off x="1199007" y="2577518"/>
              <a:ext cx="108623" cy="55640"/>
            </a:xfrm>
            <a:custGeom>
              <a:avLst/>
              <a:gdLst/>
              <a:ahLst/>
              <a:cxnLst/>
              <a:rect l="l" t="t" r="r" b="b"/>
              <a:pathLst>
                <a:path w="1921" h="984" extrusionOk="0">
                  <a:moveTo>
                    <a:pt x="65" y="0"/>
                  </a:moveTo>
                  <a:cubicBezTo>
                    <a:pt x="65" y="226"/>
                    <a:pt x="40" y="541"/>
                    <a:pt x="0" y="885"/>
                  </a:cubicBezTo>
                  <a:lnTo>
                    <a:pt x="43" y="896"/>
                  </a:lnTo>
                  <a:cubicBezTo>
                    <a:pt x="43" y="896"/>
                    <a:pt x="412" y="984"/>
                    <a:pt x="884" y="984"/>
                  </a:cubicBezTo>
                  <a:cubicBezTo>
                    <a:pt x="1175" y="984"/>
                    <a:pt x="1506" y="950"/>
                    <a:pt x="1813" y="842"/>
                  </a:cubicBezTo>
                  <a:lnTo>
                    <a:pt x="1849" y="846"/>
                  </a:lnTo>
                  <a:cubicBezTo>
                    <a:pt x="1856" y="527"/>
                    <a:pt x="1921" y="205"/>
                    <a:pt x="1921" y="205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276;p54">
              <a:extLst>
                <a:ext uri="{FF2B5EF4-FFF2-40B4-BE49-F238E27FC236}">
                  <a16:creationId xmlns:a16="http://schemas.microsoft.com/office/drawing/2014/main" id="{5401BD02-C23C-4013-B2BB-1EFC4D8972B1}"/>
                </a:ext>
              </a:extLst>
            </p:cNvPr>
            <p:cNvSpPr/>
            <p:nvPr/>
          </p:nvSpPr>
          <p:spPr>
            <a:xfrm>
              <a:off x="1231406" y="2734709"/>
              <a:ext cx="87588" cy="148374"/>
            </a:xfrm>
            <a:custGeom>
              <a:avLst/>
              <a:gdLst/>
              <a:ahLst/>
              <a:cxnLst/>
              <a:rect l="l" t="t" r="r" b="b"/>
              <a:pathLst>
                <a:path w="1549" h="2624" extrusionOk="0">
                  <a:moveTo>
                    <a:pt x="864" y="1"/>
                  </a:moveTo>
                  <a:lnTo>
                    <a:pt x="864" y="1"/>
                  </a:lnTo>
                  <a:cubicBezTo>
                    <a:pt x="1" y="280"/>
                    <a:pt x="11" y="1495"/>
                    <a:pt x="115" y="1774"/>
                  </a:cubicBezTo>
                  <a:cubicBezTo>
                    <a:pt x="219" y="2061"/>
                    <a:pt x="925" y="2624"/>
                    <a:pt x="925" y="2624"/>
                  </a:cubicBezTo>
                  <a:cubicBezTo>
                    <a:pt x="1076" y="2470"/>
                    <a:pt x="922" y="2054"/>
                    <a:pt x="921" y="2054"/>
                  </a:cubicBezTo>
                  <a:lnTo>
                    <a:pt x="921" y="2054"/>
                  </a:lnTo>
                  <a:cubicBezTo>
                    <a:pt x="1000" y="2082"/>
                    <a:pt x="1062" y="2092"/>
                    <a:pt x="1111" y="2092"/>
                  </a:cubicBezTo>
                  <a:cubicBezTo>
                    <a:pt x="1231" y="2092"/>
                    <a:pt x="1273" y="2032"/>
                    <a:pt x="1273" y="2032"/>
                  </a:cubicBezTo>
                  <a:cubicBezTo>
                    <a:pt x="1549" y="1710"/>
                    <a:pt x="1029" y="1484"/>
                    <a:pt x="1029" y="1484"/>
                  </a:cubicBezTo>
                  <a:cubicBezTo>
                    <a:pt x="1190" y="1484"/>
                    <a:pt x="1337" y="1319"/>
                    <a:pt x="1276" y="1140"/>
                  </a:cubicBezTo>
                  <a:cubicBezTo>
                    <a:pt x="1212" y="961"/>
                    <a:pt x="613" y="703"/>
                    <a:pt x="560" y="431"/>
                  </a:cubicBezTo>
                  <a:cubicBezTo>
                    <a:pt x="506" y="158"/>
                    <a:pt x="864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277;p54">
              <a:extLst>
                <a:ext uri="{FF2B5EF4-FFF2-40B4-BE49-F238E27FC236}">
                  <a16:creationId xmlns:a16="http://schemas.microsoft.com/office/drawing/2014/main" id="{ECB0D396-BB53-48DA-9186-32FC4FF86393}"/>
                </a:ext>
              </a:extLst>
            </p:cNvPr>
            <p:cNvSpPr/>
            <p:nvPr/>
          </p:nvSpPr>
          <p:spPr>
            <a:xfrm>
              <a:off x="1108254" y="1190897"/>
              <a:ext cx="569578" cy="1449701"/>
            </a:xfrm>
            <a:custGeom>
              <a:avLst/>
              <a:gdLst/>
              <a:ahLst/>
              <a:cxnLst/>
              <a:rect l="l" t="t" r="r" b="b"/>
              <a:pathLst>
                <a:path w="10073" h="25638" extrusionOk="0">
                  <a:moveTo>
                    <a:pt x="10072" y="1"/>
                  </a:moveTo>
                  <a:lnTo>
                    <a:pt x="10072" y="1"/>
                  </a:lnTo>
                  <a:cubicBezTo>
                    <a:pt x="10072" y="2"/>
                    <a:pt x="9953" y="993"/>
                    <a:pt x="8797" y="1280"/>
                  </a:cubicBezTo>
                  <a:cubicBezTo>
                    <a:pt x="7646" y="1559"/>
                    <a:pt x="5138" y="2530"/>
                    <a:pt x="4103" y="3236"/>
                  </a:cubicBezTo>
                  <a:cubicBezTo>
                    <a:pt x="3067" y="3938"/>
                    <a:pt x="1953" y="8095"/>
                    <a:pt x="1473" y="10194"/>
                  </a:cubicBezTo>
                  <a:cubicBezTo>
                    <a:pt x="1028" y="12136"/>
                    <a:pt x="695" y="14562"/>
                    <a:pt x="627" y="15702"/>
                  </a:cubicBezTo>
                  <a:cubicBezTo>
                    <a:pt x="559" y="16838"/>
                    <a:pt x="667" y="18389"/>
                    <a:pt x="337" y="19923"/>
                  </a:cubicBezTo>
                  <a:cubicBezTo>
                    <a:pt x="0" y="21460"/>
                    <a:pt x="215" y="23233"/>
                    <a:pt x="749" y="25369"/>
                  </a:cubicBezTo>
                  <a:cubicBezTo>
                    <a:pt x="772" y="25187"/>
                    <a:pt x="1503" y="25102"/>
                    <a:pt x="2190" y="25102"/>
                  </a:cubicBezTo>
                  <a:cubicBezTo>
                    <a:pt x="2344" y="25102"/>
                    <a:pt x="2496" y="25106"/>
                    <a:pt x="2637" y="25115"/>
                  </a:cubicBezTo>
                  <a:cubicBezTo>
                    <a:pt x="3418" y="25158"/>
                    <a:pt x="4397" y="25315"/>
                    <a:pt x="4536" y="25638"/>
                  </a:cubicBezTo>
                  <a:cubicBezTo>
                    <a:pt x="4536" y="25638"/>
                    <a:pt x="5128" y="23054"/>
                    <a:pt x="4887" y="20614"/>
                  </a:cubicBezTo>
                  <a:cubicBezTo>
                    <a:pt x="4887" y="20614"/>
                    <a:pt x="5411" y="17805"/>
                    <a:pt x="5454" y="16734"/>
                  </a:cubicBezTo>
                  <a:cubicBezTo>
                    <a:pt x="5500" y="15669"/>
                    <a:pt x="5536" y="14240"/>
                    <a:pt x="5848" y="12144"/>
                  </a:cubicBezTo>
                  <a:cubicBezTo>
                    <a:pt x="6163" y="10048"/>
                    <a:pt x="6471" y="7754"/>
                    <a:pt x="6690" y="6952"/>
                  </a:cubicBezTo>
                  <a:lnTo>
                    <a:pt x="9495" y="5325"/>
                  </a:lnTo>
                  <a:lnTo>
                    <a:pt x="100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278;p54">
              <a:extLst>
                <a:ext uri="{FF2B5EF4-FFF2-40B4-BE49-F238E27FC236}">
                  <a16:creationId xmlns:a16="http://schemas.microsoft.com/office/drawing/2014/main" id="{643BB7B3-8BFF-4F25-908D-74E0885C1BD7}"/>
                </a:ext>
              </a:extLst>
            </p:cNvPr>
            <p:cNvSpPr/>
            <p:nvPr/>
          </p:nvSpPr>
          <p:spPr>
            <a:xfrm>
              <a:off x="2434880" y="2532735"/>
              <a:ext cx="162341" cy="314390"/>
            </a:xfrm>
            <a:custGeom>
              <a:avLst/>
              <a:gdLst/>
              <a:ahLst/>
              <a:cxnLst/>
              <a:rect l="l" t="t" r="r" b="b"/>
              <a:pathLst>
                <a:path w="2871" h="5560" extrusionOk="0">
                  <a:moveTo>
                    <a:pt x="2182" y="0"/>
                  </a:moveTo>
                  <a:lnTo>
                    <a:pt x="359" y="391"/>
                  </a:lnTo>
                  <a:cubicBezTo>
                    <a:pt x="359" y="391"/>
                    <a:pt x="581" y="1129"/>
                    <a:pt x="491" y="1473"/>
                  </a:cubicBezTo>
                  <a:cubicBezTo>
                    <a:pt x="402" y="1817"/>
                    <a:pt x="0" y="3770"/>
                    <a:pt x="298" y="3859"/>
                  </a:cubicBezTo>
                  <a:cubicBezTo>
                    <a:pt x="389" y="3887"/>
                    <a:pt x="478" y="3920"/>
                    <a:pt x="564" y="3920"/>
                  </a:cubicBezTo>
                  <a:cubicBezTo>
                    <a:pt x="762" y="3920"/>
                    <a:pt x="942" y="3743"/>
                    <a:pt x="1090" y="2906"/>
                  </a:cubicBezTo>
                  <a:cubicBezTo>
                    <a:pt x="1090" y="2906"/>
                    <a:pt x="1462" y="3028"/>
                    <a:pt x="1437" y="3304"/>
                  </a:cubicBezTo>
                  <a:cubicBezTo>
                    <a:pt x="1409" y="3584"/>
                    <a:pt x="839" y="3895"/>
                    <a:pt x="792" y="4082"/>
                  </a:cubicBezTo>
                  <a:cubicBezTo>
                    <a:pt x="748" y="4259"/>
                    <a:pt x="892" y="4398"/>
                    <a:pt x="1046" y="4398"/>
                  </a:cubicBezTo>
                  <a:cubicBezTo>
                    <a:pt x="1053" y="4398"/>
                    <a:pt x="1061" y="4398"/>
                    <a:pt x="1068" y="4397"/>
                  </a:cubicBezTo>
                  <a:lnTo>
                    <a:pt x="1068" y="4397"/>
                  </a:lnTo>
                  <a:cubicBezTo>
                    <a:pt x="1068" y="4397"/>
                    <a:pt x="577" y="4676"/>
                    <a:pt x="885" y="4967"/>
                  </a:cubicBezTo>
                  <a:cubicBezTo>
                    <a:pt x="885" y="4967"/>
                    <a:pt x="923" y="5012"/>
                    <a:pt x="1019" y="5012"/>
                  </a:cubicBezTo>
                  <a:cubicBezTo>
                    <a:pt x="1073" y="5012"/>
                    <a:pt x="1146" y="4998"/>
                    <a:pt x="1240" y="4952"/>
                  </a:cubicBezTo>
                  <a:lnTo>
                    <a:pt x="1240" y="4952"/>
                  </a:lnTo>
                  <a:cubicBezTo>
                    <a:pt x="1240" y="4952"/>
                    <a:pt x="1088" y="5560"/>
                    <a:pt x="1413" y="5560"/>
                  </a:cubicBezTo>
                  <a:cubicBezTo>
                    <a:pt x="1423" y="5560"/>
                    <a:pt x="1434" y="5559"/>
                    <a:pt x="1444" y="5558"/>
                  </a:cubicBezTo>
                  <a:cubicBezTo>
                    <a:pt x="1813" y="5518"/>
                    <a:pt x="2752" y="4583"/>
                    <a:pt x="2810" y="4279"/>
                  </a:cubicBezTo>
                  <a:cubicBezTo>
                    <a:pt x="2870" y="3974"/>
                    <a:pt x="2856" y="3025"/>
                    <a:pt x="2806" y="2756"/>
                  </a:cubicBezTo>
                  <a:cubicBezTo>
                    <a:pt x="2756" y="2487"/>
                    <a:pt x="2247" y="739"/>
                    <a:pt x="2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279;p54">
              <a:extLst>
                <a:ext uri="{FF2B5EF4-FFF2-40B4-BE49-F238E27FC236}">
                  <a16:creationId xmlns:a16="http://schemas.microsoft.com/office/drawing/2014/main" id="{3652F016-985C-4A14-BE77-4E751FB443F7}"/>
                </a:ext>
              </a:extLst>
            </p:cNvPr>
            <p:cNvSpPr/>
            <p:nvPr/>
          </p:nvSpPr>
          <p:spPr>
            <a:xfrm>
              <a:off x="2455123" y="2532509"/>
              <a:ext cx="111903" cy="60956"/>
            </a:xfrm>
            <a:custGeom>
              <a:avLst/>
              <a:gdLst/>
              <a:ahLst/>
              <a:cxnLst/>
              <a:rect l="l" t="t" r="r" b="b"/>
              <a:pathLst>
                <a:path w="1979" h="1078" extrusionOk="0">
                  <a:moveTo>
                    <a:pt x="1821" y="1"/>
                  </a:moveTo>
                  <a:lnTo>
                    <a:pt x="1" y="388"/>
                  </a:lnTo>
                  <a:cubicBezTo>
                    <a:pt x="1" y="388"/>
                    <a:pt x="97" y="703"/>
                    <a:pt x="137" y="1015"/>
                  </a:cubicBezTo>
                  <a:lnTo>
                    <a:pt x="173" y="1011"/>
                  </a:lnTo>
                  <a:cubicBezTo>
                    <a:pt x="370" y="1059"/>
                    <a:pt x="573" y="1077"/>
                    <a:pt x="768" y="1077"/>
                  </a:cubicBezTo>
                  <a:cubicBezTo>
                    <a:pt x="1395" y="1077"/>
                    <a:pt x="1939" y="889"/>
                    <a:pt x="1939" y="889"/>
                  </a:cubicBezTo>
                  <a:lnTo>
                    <a:pt x="1979" y="879"/>
                  </a:lnTo>
                  <a:cubicBezTo>
                    <a:pt x="1903" y="542"/>
                    <a:pt x="1839" y="227"/>
                    <a:pt x="1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280;p54">
              <a:extLst>
                <a:ext uri="{FF2B5EF4-FFF2-40B4-BE49-F238E27FC236}">
                  <a16:creationId xmlns:a16="http://schemas.microsoft.com/office/drawing/2014/main" id="{93F1E45E-0CF2-4EB3-9A73-8DC73A86CBD4}"/>
                </a:ext>
              </a:extLst>
            </p:cNvPr>
            <p:cNvSpPr/>
            <p:nvPr/>
          </p:nvSpPr>
          <p:spPr>
            <a:xfrm>
              <a:off x="2467506" y="2697051"/>
              <a:ext cx="85326" cy="147922"/>
            </a:xfrm>
            <a:custGeom>
              <a:avLst/>
              <a:gdLst/>
              <a:ahLst/>
              <a:cxnLst/>
              <a:rect l="l" t="t" r="r" b="b"/>
              <a:pathLst>
                <a:path w="1509" h="2616" extrusionOk="0">
                  <a:moveTo>
                    <a:pt x="516" y="0"/>
                  </a:moveTo>
                  <a:cubicBezTo>
                    <a:pt x="516" y="0"/>
                    <a:pt x="885" y="122"/>
                    <a:pt x="860" y="398"/>
                  </a:cubicBezTo>
                  <a:cubicBezTo>
                    <a:pt x="832" y="674"/>
                    <a:pt x="258" y="986"/>
                    <a:pt x="215" y="1176"/>
                  </a:cubicBezTo>
                  <a:cubicBezTo>
                    <a:pt x="167" y="1350"/>
                    <a:pt x="315" y="1492"/>
                    <a:pt x="469" y="1492"/>
                  </a:cubicBezTo>
                  <a:cubicBezTo>
                    <a:pt x="477" y="1492"/>
                    <a:pt x="484" y="1492"/>
                    <a:pt x="491" y="1491"/>
                  </a:cubicBezTo>
                  <a:lnTo>
                    <a:pt x="491" y="1491"/>
                  </a:lnTo>
                  <a:cubicBezTo>
                    <a:pt x="491" y="1491"/>
                    <a:pt x="0" y="1770"/>
                    <a:pt x="308" y="2061"/>
                  </a:cubicBezTo>
                  <a:cubicBezTo>
                    <a:pt x="308" y="2061"/>
                    <a:pt x="347" y="2108"/>
                    <a:pt x="447" y="2108"/>
                  </a:cubicBezTo>
                  <a:cubicBezTo>
                    <a:pt x="500" y="2108"/>
                    <a:pt x="571" y="2095"/>
                    <a:pt x="663" y="2053"/>
                  </a:cubicBezTo>
                  <a:lnTo>
                    <a:pt x="663" y="2053"/>
                  </a:lnTo>
                  <a:cubicBezTo>
                    <a:pt x="663" y="2054"/>
                    <a:pt x="556" y="2476"/>
                    <a:pt x="717" y="2616"/>
                  </a:cubicBezTo>
                  <a:cubicBezTo>
                    <a:pt x="717" y="2616"/>
                    <a:pt x="1365" y="1989"/>
                    <a:pt x="1437" y="1695"/>
                  </a:cubicBezTo>
                  <a:cubicBezTo>
                    <a:pt x="1509" y="1398"/>
                    <a:pt x="1401" y="19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281;p54">
              <a:extLst>
                <a:ext uri="{FF2B5EF4-FFF2-40B4-BE49-F238E27FC236}">
                  <a16:creationId xmlns:a16="http://schemas.microsoft.com/office/drawing/2014/main" id="{928CB2CC-678F-4D5A-907D-E7640B5BEF06}"/>
                </a:ext>
              </a:extLst>
            </p:cNvPr>
            <p:cNvSpPr/>
            <p:nvPr/>
          </p:nvSpPr>
          <p:spPr>
            <a:xfrm>
              <a:off x="2061579" y="1143061"/>
              <a:ext cx="590160" cy="1430475"/>
            </a:xfrm>
            <a:custGeom>
              <a:avLst/>
              <a:gdLst/>
              <a:ahLst/>
              <a:cxnLst/>
              <a:rect l="l" t="t" r="r" b="b"/>
              <a:pathLst>
                <a:path w="10437" h="25298" extrusionOk="0">
                  <a:moveTo>
                    <a:pt x="52" y="1"/>
                  </a:moveTo>
                  <a:lnTo>
                    <a:pt x="52" y="1"/>
                  </a:lnTo>
                  <a:cubicBezTo>
                    <a:pt x="52" y="1"/>
                    <a:pt x="0" y="377"/>
                    <a:pt x="175" y="757"/>
                  </a:cubicBezTo>
                  <a:lnTo>
                    <a:pt x="175" y="757"/>
                  </a:lnTo>
                  <a:lnTo>
                    <a:pt x="52" y="1"/>
                  </a:lnTo>
                  <a:close/>
                  <a:moveTo>
                    <a:pt x="175" y="757"/>
                  </a:moveTo>
                  <a:lnTo>
                    <a:pt x="970" y="5644"/>
                  </a:lnTo>
                  <a:lnTo>
                    <a:pt x="3847" y="8084"/>
                  </a:lnTo>
                  <a:lnTo>
                    <a:pt x="4313" y="11094"/>
                  </a:lnTo>
                  <a:cubicBezTo>
                    <a:pt x="4313" y="11094"/>
                    <a:pt x="4886" y="13868"/>
                    <a:pt x="4915" y="15509"/>
                  </a:cubicBezTo>
                  <a:cubicBezTo>
                    <a:pt x="4947" y="17142"/>
                    <a:pt x="5287" y="21019"/>
                    <a:pt x="5287" y="21019"/>
                  </a:cubicBezTo>
                  <a:cubicBezTo>
                    <a:pt x="5137" y="22947"/>
                    <a:pt x="5943" y="25298"/>
                    <a:pt x="5943" y="25298"/>
                  </a:cubicBezTo>
                  <a:cubicBezTo>
                    <a:pt x="6110" y="25106"/>
                    <a:pt x="7254" y="24918"/>
                    <a:pt x="7934" y="24918"/>
                  </a:cubicBezTo>
                  <a:cubicBezTo>
                    <a:pt x="7941" y="24918"/>
                    <a:pt x="7947" y="24918"/>
                    <a:pt x="7953" y="24918"/>
                  </a:cubicBezTo>
                  <a:cubicBezTo>
                    <a:pt x="8684" y="24921"/>
                    <a:pt x="9992" y="25015"/>
                    <a:pt x="10053" y="25265"/>
                  </a:cubicBezTo>
                  <a:cubicBezTo>
                    <a:pt x="10053" y="25265"/>
                    <a:pt x="10436" y="22334"/>
                    <a:pt x="10028" y="19826"/>
                  </a:cubicBezTo>
                  <a:cubicBezTo>
                    <a:pt x="9702" y="17813"/>
                    <a:pt x="9669" y="15179"/>
                    <a:pt x="9494" y="13312"/>
                  </a:cubicBezTo>
                  <a:cubicBezTo>
                    <a:pt x="9336" y="11646"/>
                    <a:pt x="7595" y="4931"/>
                    <a:pt x="6215" y="3838"/>
                  </a:cubicBezTo>
                  <a:cubicBezTo>
                    <a:pt x="5563" y="3319"/>
                    <a:pt x="1658" y="1760"/>
                    <a:pt x="787" y="1359"/>
                  </a:cubicBezTo>
                  <a:cubicBezTo>
                    <a:pt x="464" y="1209"/>
                    <a:pt x="279" y="982"/>
                    <a:pt x="175" y="7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282;p54">
              <a:extLst>
                <a:ext uri="{FF2B5EF4-FFF2-40B4-BE49-F238E27FC236}">
                  <a16:creationId xmlns:a16="http://schemas.microsoft.com/office/drawing/2014/main" id="{DBF1C8CD-971C-4076-A18F-B56F5AF61D7C}"/>
                </a:ext>
              </a:extLst>
            </p:cNvPr>
            <p:cNvSpPr/>
            <p:nvPr/>
          </p:nvSpPr>
          <p:spPr>
            <a:xfrm>
              <a:off x="1383791" y="1143061"/>
              <a:ext cx="1042237" cy="3265191"/>
            </a:xfrm>
            <a:custGeom>
              <a:avLst/>
              <a:gdLst/>
              <a:ahLst/>
              <a:cxnLst/>
              <a:rect l="l" t="t" r="r" b="b"/>
              <a:pathLst>
                <a:path w="18432" h="57745" extrusionOk="0">
                  <a:moveTo>
                    <a:pt x="12039" y="1"/>
                  </a:moveTo>
                  <a:lnTo>
                    <a:pt x="5199" y="847"/>
                  </a:lnTo>
                  <a:lnTo>
                    <a:pt x="4959" y="1932"/>
                  </a:lnTo>
                  <a:lnTo>
                    <a:pt x="846" y="7561"/>
                  </a:lnTo>
                  <a:lnTo>
                    <a:pt x="487" y="12997"/>
                  </a:lnTo>
                  <a:cubicBezTo>
                    <a:pt x="487" y="12997"/>
                    <a:pt x="1333" y="14380"/>
                    <a:pt x="1200" y="16340"/>
                  </a:cubicBezTo>
                  <a:cubicBezTo>
                    <a:pt x="1064" y="18303"/>
                    <a:pt x="1914" y="20084"/>
                    <a:pt x="1914" y="20084"/>
                  </a:cubicBezTo>
                  <a:lnTo>
                    <a:pt x="1867" y="21775"/>
                  </a:lnTo>
                  <a:cubicBezTo>
                    <a:pt x="1867" y="21775"/>
                    <a:pt x="1448" y="23854"/>
                    <a:pt x="1132" y="27465"/>
                  </a:cubicBezTo>
                  <a:cubicBezTo>
                    <a:pt x="821" y="31077"/>
                    <a:pt x="1469" y="37373"/>
                    <a:pt x="1469" y="37373"/>
                  </a:cubicBezTo>
                  <a:cubicBezTo>
                    <a:pt x="1469" y="37373"/>
                    <a:pt x="803" y="39419"/>
                    <a:pt x="667" y="41293"/>
                  </a:cubicBezTo>
                  <a:cubicBezTo>
                    <a:pt x="538" y="43163"/>
                    <a:pt x="982" y="45037"/>
                    <a:pt x="982" y="45037"/>
                  </a:cubicBezTo>
                  <a:cubicBezTo>
                    <a:pt x="0" y="48466"/>
                    <a:pt x="624" y="51852"/>
                    <a:pt x="624" y="51852"/>
                  </a:cubicBezTo>
                  <a:cubicBezTo>
                    <a:pt x="534" y="54887"/>
                    <a:pt x="1064" y="57424"/>
                    <a:pt x="1064" y="57424"/>
                  </a:cubicBezTo>
                  <a:cubicBezTo>
                    <a:pt x="1813" y="57658"/>
                    <a:pt x="2621" y="57745"/>
                    <a:pt x="3405" y="57745"/>
                  </a:cubicBezTo>
                  <a:cubicBezTo>
                    <a:pt x="5603" y="57745"/>
                    <a:pt x="7614" y="57065"/>
                    <a:pt x="7614" y="57065"/>
                  </a:cubicBezTo>
                  <a:cubicBezTo>
                    <a:pt x="7568" y="54708"/>
                    <a:pt x="7629" y="51705"/>
                    <a:pt x="7629" y="51705"/>
                  </a:cubicBezTo>
                  <a:cubicBezTo>
                    <a:pt x="7629" y="51705"/>
                    <a:pt x="7435" y="50071"/>
                    <a:pt x="7435" y="49046"/>
                  </a:cubicBezTo>
                  <a:cubicBezTo>
                    <a:pt x="7435" y="48018"/>
                    <a:pt x="8460" y="43564"/>
                    <a:pt x="8639" y="42626"/>
                  </a:cubicBezTo>
                  <a:cubicBezTo>
                    <a:pt x="8818" y="41690"/>
                    <a:pt x="7926" y="38659"/>
                    <a:pt x="8596" y="37100"/>
                  </a:cubicBezTo>
                  <a:cubicBezTo>
                    <a:pt x="8693" y="36867"/>
                    <a:pt x="8836" y="36047"/>
                    <a:pt x="8876" y="35295"/>
                  </a:cubicBezTo>
                  <a:cubicBezTo>
                    <a:pt x="8936" y="34187"/>
                    <a:pt x="8865" y="33091"/>
                    <a:pt x="8865" y="33091"/>
                  </a:cubicBezTo>
                  <a:lnTo>
                    <a:pt x="9395" y="30590"/>
                  </a:lnTo>
                  <a:lnTo>
                    <a:pt x="9395" y="30590"/>
                  </a:lnTo>
                  <a:cubicBezTo>
                    <a:pt x="9334" y="31478"/>
                    <a:pt x="9535" y="32553"/>
                    <a:pt x="9535" y="32553"/>
                  </a:cubicBezTo>
                  <a:lnTo>
                    <a:pt x="9671" y="33428"/>
                  </a:lnTo>
                  <a:cubicBezTo>
                    <a:pt x="9671" y="33428"/>
                    <a:pt x="9474" y="34263"/>
                    <a:pt x="9553" y="35295"/>
                  </a:cubicBezTo>
                  <a:cubicBezTo>
                    <a:pt x="9682" y="36943"/>
                    <a:pt x="10144" y="39325"/>
                    <a:pt x="10373" y="41371"/>
                  </a:cubicBezTo>
                  <a:cubicBezTo>
                    <a:pt x="10531" y="42780"/>
                    <a:pt x="11308" y="45965"/>
                    <a:pt x="11308" y="45965"/>
                  </a:cubicBezTo>
                  <a:lnTo>
                    <a:pt x="11040" y="48323"/>
                  </a:lnTo>
                  <a:cubicBezTo>
                    <a:pt x="11040" y="48323"/>
                    <a:pt x="11437" y="49838"/>
                    <a:pt x="11527" y="51440"/>
                  </a:cubicBezTo>
                  <a:cubicBezTo>
                    <a:pt x="11617" y="53045"/>
                    <a:pt x="12057" y="56833"/>
                    <a:pt x="12057" y="56833"/>
                  </a:cubicBezTo>
                  <a:cubicBezTo>
                    <a:pt x="12934" y="57235"/>
                    <a:pt x="13860" y="57369"/>
                    <a:pt x="14704" y="57369"/>
                  </a:cubicBezTo>
                  <a:cubicBezTo>
                    <a:pt x="16393" y="57369"/>
                    <a:pt x="17758" y="56833"/>
                    <a:pt x="17758" y="56833"/>
                  </a:cubicBezTo>
                  <a:cubicBezTo>
                    <a:pt x="17758" y="56833"/>
                    <a:pt x="17808" y="53672"/>
                    <a:pt x="17898" y="52737"/>
                  </a:cubicBezTo>
                  <a:cubicBezTo>
                    <a:pt x="17987" y="51798"/>
                    <a:pt x="18009" y="50508"/>
                    <a:pt x="18145" y="48591"/>
                  </a:cubicBezTo>
                  <a:cubicBezTo>
                    <a:pt x="18274" y="46674"/>
                    <a:pt x="17808" y="44449"/>
                    <a:pt x="17808" y="44449"/>
                  </a:cubicBezTo>
                  <a:cubicBezTo>
                    <a:pt x="18432" y="43288"/>
                    <a:pt x="17944" y="40107"/>
                    <a:pt x="17676" y="38369"/>
                  </a:cubicBezTo>
                  <a:cubicBezTo>
                    <a:pt x="17407" y="36631"/>
                    <a:pt x="17407" y="31106"/>
                    <a:pt x="17407" y="28569"/>
                  </a:cubicBezTo>
                  <a:cubicBezTo>
                    <a:pt x="17407" y="26029"/>
                    <a:pt x="16472" y="21027"/>
                    <a:pt x="16472" y="21027"/>
                  </a:cubicBezTo>
                  <a:cubicBezTo>
                    <a:pt x="16608" y="20088"/>
                    <a:pt x="15974" y="18518"/>
                    <a:pt x="15974" y="18518"/>
                  </a:cubicBezTo>
                  <a:cubicBezTo>
                    <a:pt x="17110" y="16981"/>
                    <a:pt x="16307" y="11101"/>
                    <a:pt x="16307" y="11101"/>
                  </a:cubicBezTo>
                  <a:lnTo>
                    <a:pt x="16740" y="8092"/>
                  </a:lnTo>
                  <a:lnTo>
                    <a:pt x="12967" y="5648"/>
                  </a:lnTo>
                  <a:lnTo>
                    <a:pt x="12330" y="1721"/>
                  </a:lnTo>
                  <a:lnTo>
                    <a:pt x="120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283;p54">
              <a:extLst>
                <a:ext uri="{FF2B5EF4-FFF2-40B4-BE49-F238E27FC236}">
                  <a16:creationId xmlns:a16="http://schemas.microsoft.com/office/drawing/2014/main" id="{24C5F549-D667-4DE5-9818-A097FCF94550}"/>
                </a:ext>
              </a:extLst>
            </p:cNvPr>
            <p:cNvSpPr/>
            <p:nvPr/>
          </p:nvSpPr>
          <p:spPr>
            <a:xfrm>
              <a:off x="1172262" y="1796480"/>
              <a:ext cx="259202" cy="199830"/>
            </a:xfrm>
            <a:custGeom>
              <a:avLst/>
              <a:gdLst/>
              <a:ahLst/>
              <a:cxnLst/>
              <a:rect l="l" t="t" r="r" b="b"/>
              <a:pathLst>
                <a:path w="4584" h="3534" extrusionOk="0">
                  <a:moveTo>
                    <a:pt x="244" y="0"/>
                  </a:moveTo>
                  <a:cubicBezTo>
                    <a:pt x="180" y="144"/>
                    <a:pt x="25" y="900"/>
                    <a:pt x="0" y="1140"/>
                  </a:cubicBezTo>
                  <a:lnTo>
                    <a:pt x="4472" y="3533"/>
                  </a:lnTo>
                  <a:cubicBezTo>
                    <a:pt x="4533" y="3132"/>
                    <a:pt x="4551" y="2745"/>
                    <a:pt x="4583" y="2376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284;p54">
              <a:extLst>
                <a:ext uri="{FF2B5EF4-FFF2-40B4-BE49-F238E27FC236}">
                  <a16:creationId xmlns:a16="http://schemas.microsoft.com/office/drawing/2014/main" id="{B96E5E7F-D07D-4E54-AC3E-FEF86EFF8459}"/>
                </a:ext>
              </a:extLst>
            </p:cNvPr>
            <p:cNvSpPr/>
            <p:nvPr/>
          </p:nvSpPr>
          <p:spPr>
            <a:xfrm>
              <a:off x="2328691" y="1858282"/>
              <a:ext cx="271981" cy="100763"/>
            </a:xfrm>
            <a:custGeom>
              <a:avLst/>
              <a:gdLst/>
              <a:ahLst/>
              <a:cxnLst/>
              <a:rect l="l" t="t" r="r" b="b"/>
              <a:pathLst>
                <a:path w="4810" h="1782" extrusionOk="0">
                  <a:moveTo>
                    <a:pt x="4662" y="0"/>
                  </a:moveTo>
                  <a:lnTo>
                    <a:pt x="1" y="806"/>
                  </a:lnTo>
                  <a:cubicBezTo>
                    <a:pt x="69" y="1143"/>
                    <a:pt x="90" y="1408"/>
                    <a:pt x="126" y="1781"/>
                  </a:cubicBezTo>
                  <a:lnTo>
                    <a:pt x="4809" y="932"/>
                  </a:lnTo>
                  <a:cubicBezTo>
                    <a:pt x="4763" y="538"/>
                    <a:pt x="4748" y="341"/>
                    <a:pt x="4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285;p54">
              <a:extLst>
                <a:ext uri="{FF2B5EF4-FFF2-40B4-BE49-F238E27FC236}">
                  <a16:creationId xmlns:a16="http://schemas.microsoft.com/office/drawing/2014/main" id="{25C72B03-7932-4BBA-A4BD-3FE0A315E7AC}"/>
                </a:ext>
              </a:extLst>
            </p:cNvPr>
            <p:cNvSpPr/>
            <p:nvPr/>
          </p:nvSpPr>
          <p:spPr>
            <a:xfrm>
              <a:off x="1804589" y="1302118"/>
              <a:ext cx="137235" cy="4750"/>
            </a:xfrm>
            <a:custGeom>
              <a:avLst/>
              <a:gdLst/>
              <a:ahLst/>
              <a:cxnLst/>
              <a:rect l="l" t="t" r="r" b="b"/>
              <a:pathLst>
                <a:path w="2427" h="84" extrusionOk="0">
                  <a:moveTo>
                    <a:pt x="43" y="1"/>
                  </a:moveTo>
                  <a:cubicBezTo>
                    <a:pt x="18" y="1"/>
                    <a:pt x="0" y="19"/>
                    <a:pt x="0" y="40"/>
                  </a:cubicBezTo>
                  <a:cubicBezTo>
                    <a:pt x="0" y="65"/>
                    <a:pt x="18" y="83"/>
                    <a:pt x="43" y="83"/>
                  </a:cubicBezTo>
                  <a:lnTo>
                    <a:pt x="2387" y="83"/>
                  </a:lnTo>
                  <a:cubicBezTo>
                    <a:pt x="2408" y="83"/>
                    <a:pt x="2426" y="65"/>
                    <a:pt x="2426" y="40"/>
                  </a:cubicBezTo>
                  <a:cubicBezTo>
                    <a:pt x="2426" y="19"/>
                    <a:pt x="2408" y="1"/>
                    <a:pt x="2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286;p54">
              <a:extLst>
                <a:ext uri="{FF2B5EF4-FFF2-40B4-BE49-F238E27FC236}">
                  <a16:creationId xmlns:a16="http://schemas.microsoft.com/office/drawing/2014/main" id="{0BB6A34D-10AE-48E6-B313-72C3B9D0881C}"/>
                </a:ext>
              </a:extLst>
            </p:cNvPr>
            <p:cNvSpPr/>
            <p:nvPr/>
          </p:nvSpPr>
          <p:spPr>
            <a:xfrm>
              <a:off x="1844904" y="2602227"/>
              <a:ext cx="108057" cy="4693"/>
            </a:xfrm>
            <a:custGeom>
              <a:avLst/>
              <a:gdLst/>
              <a:ahLst/>
              <a:cxnLst/>
              <a:rect l="l" t="t" r="r" b="b"/>
              <a:pathLst>
                <a:path w="1911" h="83" extrusionOk="0">
                  <a:moveTo>
                    <a:pt x="43" y="0"/>
                  </a:moveTo>
                  <a:cubicBezTo>
                    <a:pt x="18" y="0"/>
                    <a:pt x="0" y="22"/>
                    <a:pt x="0" y="43"/>
                  </a:cubicBezTo>
                  <a:cubicBezTo>
                    <a:pt x="0" y="65"/>
                    <a:pt x="18" y="83"/>
                    <a:pt x="43" y="83"/>
                  </a:cubicBezTo>
                  <a:lnTo>
                    <a:pt x="1871" y="83"/>
                  </a:lnTo>
                  <a:cubicBezTo>
                    <a:pt x="1892" y="83"/>
                    <a:pt x="1910" y="65"/>
                    <a:pt x="1910" y="43"/>
                  </a:cubicBezTo>
                  <a:cubicBezTo>
                    <a:pt x="1910" y="22"/>
                    <a:pt x="1892" y="0"/>
                    <a:pt x="1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287;p54">
              <a:extLst>
                <a:ext uri="{FF2B5EF4-FFF2-40B4-BE49-F238E27FC236}">
                  <a16:creationId xmlns:a16="http://schemas.microsoft.com/office/drawing/2014/main" id="{1F83DD98-1AF9-4608-8944-5EBED3DEF4BF}"/>
                </a:ext>
              </a:extLst>
            </p:cNvPr>
            <p:cNvSpPr/>
            <p:nvPr/>
          </p:nvSpPr>
          <p:spPr>
            <a:xfrm>
              <a:off x="1947813" y="2263926"/>
              <a:ext cx="357647" cy="15380"/>
            </a:xfrm>
            <a:custGeom>
              <a:avLst/>
              <a:gdLst/>
              <a:ahLst/>
              <a:cxnLst/>
              <a:rect l="l" t="t" r="r" b="b"/>
              <a:pathLst>
                <a:path w="6325" h="272" extrusionOk="0">
                  <a:moveTo>
                    <a:pt x="588" y="0"/>
                  </a:moveTo>
                  <a:cubicBezTo>
                    <a:pt x="400" y="0"/>
                    <a:pt x="217" y="1"/>
                    <a:pt x="40" y="3"/>
                  </a:cubicBezTo>
                  <a:cubicBezTo>
                    <a:pt x="18" y="3"/>
                    <a:pt x="1" y="21"/>
                    <a:pt x="1" y="43"/>
                  </a:cubicBezTo>
                  <a:cubicBezTo>
                    <a:pt x="1" y="64"/>
                    <a:pt x="18" y="82"/>
                    <a:pt x="40" y="82"/>
                  </a:cubicBezTo>
                  <a:cubicBezTo>
                    <a:pt x="188" y="81"/>
                    <a:pt x="340" y="80"/>
                    <a:pt x="496" y="80"/>
                  </a:cubicBezTo>
                  <a:cubicBezTo>
                    <a:pt x="1985" y="80"/>
                    <a:pt x="3843" y="142"/>
                    <a:pt x="6285" y="272"/>
                  </a:cubicBezTo>
                  <a:cubicBezTo>
                    <a:pt x="6303" y="272"/>
                    <a:pt x="6321" y="254"/>
                    <a:pt x="6321" y="229"/>
                  </a:cubicBezTo>
                  <a:cubicBezTo>
                    <a:pt x="6325" y="207"/>
                    <a:pt x="6307" y="190"/>
                    <a:pt x="6285" y="190"/>
                  </a:cubicBezTo>
                  <a:cubicBezTo>
                    <a:pt x="3893" y="62"/>
                    <a:pt x="2061" y="0"/>
                    <a:pt x="5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288;p54">
              <a:extLst>
                <a:ext uri="{FF2B5EF4-FFF2-40B4-BE49-F238E27FC236}">
                  <a16:creationId xmlns:a16="http://schemas.microsoft.com/office/drawing/2014/main" id="{5312D411-A4E6-4CF6-8327-CF7DADE9B594}"/>
                </a:ext>
              </a:extLst>
            </p:cNvPr>
            <p:cNvSpPr/>
            <p:nvPr/>
          </p:nvSpPr>
          <p:spPr>
            <a:xfrm>
              <a:off x="1492185" y="2267715"/>
              <a:ext cx="352558" cy="39977"/>
            </a:xfrm>
            <a:custGeom>
              <a:avLst/>
              <a:gdLst/>
              <a:ahLst/>
              <a:cxnLst/>
              <a:rect l="l" t="t" r="r" b="b"/>
              <a:pathLst>
                <a:path w="6235" h="707" extrusionOk="0">
                  <a:moveTo>
                    <a:pt x="6195" y="1"/>
                  </a:moveTo>
                  <a:cubicBezTo>
                    <a:pt x="5575" y="33"/>
                    <a:pt x="5002" y="83"/>
                    <a:pt x="4393" y="133"/>
                  </a:cubicBezTo>
                  <a:lnTo>
                    <a:pt x="4060" y="158"/>
                  </a:lnTo>
                  <a:cubicBezTo>
                    <a:pt x="1613" y="355"/>
                    <a:pt x="50" y="624"/>
                    <a:pt x="36" y="628"/>
                  </a:cubicBezTo>
                  <a:cubicBezTo>
                    <a:pt x="14" y="635"/>
                    <a:pt x="0" y="653"/>
                    <a:pt x="4" y="674"/>
                  </a:cubicBezTo>
                  <a:cubicBezTo>
                    <a:pt x="11" y="692"/>
                    <a:pt x="29" y="707"/>
                    <a:pt x="47" y="707"/>
                  </a:cubicBezTo>
                  <a:lnTo>
                    <a:pt x="50" y="707"/>
                  </a:lnTo>
                  <a:cubicBezTo>
                    <a:pt x="61" y="707"/>
                    <a:pt x="1623" y="431"/>
                    <a:pt x="4063" y="234"/>
                  </a:cubicBezTo>
                  <a:lnTo>
                    <a:pt x="4400" y="209"/>
                  </a:lnTo>
                  <a:cubicBezTo>
                    <a:pt x="5006" y="158"/>
                    <a:pt x="5579" y="112"/>
                    <a:pt x="6199" y="80"/>
                  </a:cubicBezTo>
                  <a:cubicBezTo>
                    <a:pt x="6220" y="80"/>
                    <a:pt x="6235" y="62"/>
                    <a:pt x="6235" y="37"/>
                  </a:cubicBezTo>
                  <a:cubicBezTo>
                    <a:pt x="6235" y="15"/>
                    <a:pt x="6217" y="1"/>
                    <a:pt x="6195" y="1"/>
                  </a:cubicBezTo>
                  <a:close/>
                </a:path>
              </a:pathLst>
            </a:custGeom>
            <a:solidFill>
              <a:srgbClr val="233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289;p54">
              <a:extLst>
                <a:ext uri="{FF2B5EF4-FFF2-40B4-BE49-F238E27FC236}">
                  <a16:creationId xmlns:a16="http://schemas.microsoft.com/office/drawing/2014/main" id="{3BC262B0-292B-49C9-9FA0-CD1430D9A8EF}"/>
                </a:ext>
              </a:extLst>
            </p:cNvPr>
            <p:cNvSpPr/>
            <p:nvPr/>
          </p:nvSpPr>
          <p:spPr>
            <a:xfrm>
              <a:off x="1941141" y="1434035"/>
              <a:ext cx="425897" cy="128696"/>
            </a:xfrm>
            <a:custGeom>
              <a:avLst/>
              <a:gdLst/>
              <a:ahLst/>
              <a:cxnLst/>
              <a:rect l="l" t="t" r="r" b="b"/>
              <a:pathLst>
                <a:path w="7532" h="2276" extrusionOk="0">
                  <a:moveTo>
                    <a:pt x="0" y="0"/>
                  </a:moveTo>
                  <a:cubicBezTo>
                    <a:pt x="0" y="753"/>
                    <a:pt x="11" y="1473"/>
                    <a:pt x="47" y="2218"/>
                  </a:cubicBezTo>
                  <a:lnTo>
                    <a:pt x="6360" y="2276"/>
                  </a:lnTo>
                  <a:lnTo>
                    <a:pt x="7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290;p54">
              <a:extLst>
                <a:ext uri="{FF2B5EF4-FFF2-40B4-BE49-F238E27FC236}">
                  <a16:creationId xmlns:a16="http://schemas.microsoft.com/office/drawing/2014/main" id="{2C62FD89-556E-4981-B799-9F8C14440BF0}"/>
                </a:ext>
              </a:extLst>
            </p:cNvPr>
            <p:cNvSpPr/>
            <p:nvPr/>
          </p:nvSpPr>
          <p:spPr>
            <a:xfrm>
              <a:off x="1383791" y="1434035"/>
              <a:ext cx="429742" cy="124229"/>
            </a:xfrm>
            <a:custGeom>
              <a:avLst/>
              <a:gdLst/>
              <a:ahLst/>
              <a:cxnLst/>
              <a:rect l="l" t="t" r="r" b="b"/>
              <a:pathLst>
                <a:path w="7600" h="2197" extrusionOk="0">
                  <a:moveTo>
                    <a:pt x="0" y="0"/>
                  </a:moveTo>
                  <a:lnTo>
                    <a:pt x="1519" y="2143"/>
                  </a:lnTo>
                  <a:lnTo>
                    <a:pt x="7600" y="2197"/>
                  </a:lnTo>
                  <a:lnTo>
                    <a:pt x="7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291;p54">
              <a:extLst>
                <a:ext uri="{FF2B5EF4-FFF2-40B4-BE49-F238E27FC236}">
                  <a16:creationId xmlns:a16="http://schemas.microsoft.com/office/drawing/2014/main" id="{A0044BA7-83AD-4E76-B038-1C54C15D91C1}"/>
                </a:ext>
              </a:extLst>
            </p:cNvPr>
            <p:cNvSpPr/>
            <p:nvPr/>
          </p:nvSpPr>
          <p:spPr>
            <a:xfrm>
              <a:off x="1465440" y="1555377"/>
              <a:ext cx="354990" cy="30647"/>
            </a:xfrm>
            <a:custGeom>
              <a:avLst/>
              <a:gdLst/>
              <a:ahLst/>
              <a:cxnLst/>
              <a:rect l="l" t="t" r="r" b="b"/>
              <a:pathLst>
                <a:path w="6278" h="542" extrusionOk="0">
                  <a:moveTo>
                    <a:pt x="0" y="1"/>
                  </a:moveTo>
                  <a:lnTo>
                    <a:pt x="380" y="506"/>
                  </a:lnTo>
                  <a:lnTo>
                    <a:pt x="6278" y="542"/>
                  </a:lnTo>
                  <a:cubicBezTo>
                    <a:pt x="6278" y="370"/>
                    <a:pt x="6163" y="194"/>
                    <a:pt x="6163" y="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292;p54">
              <a:extLst>
                <a:ext uri="{FF2B5EF4-FFF2-40B4-BE49-F238E27FC236}">
                  <a16:creationId xmlns:a16="http://schemas.microsoft.com/office/drawing/2014/main" id="{418AA58A-B9C2-41EE-9DF3-C8D22F6183FD}"/>
                </a:ext>
              </a:extLst>
            </p:cNvPr>
            <p:cNvSpPr/>
            <p:nvPr/>
          </p:nvSpPr>
          <p:spPr>
            <a:xfrm>
              <a:off x="1942725" y="1556621"/>
              <a:ext cx="359513" cy="32457"/>
            </a:xfrm>
            <a:custGeom>
              <a:avLst/>
              <a:gdLst/>
              <a:ahLst/>
              <a:cxnLst/>
              <a:rect l="l" t="t" r="r" b="b"/>
              <a:pathLst>
                <a:path w="6358" h="574" extrusionOk="0">
                  <a:moveTo>
                    <a:pt x="1" y="0"/>
                  </a:moveTo>
                  <a:lnTo>
                    <a:pt x="1" y="0"/>
                  </a:lnTo>
                  <a:cubicBezTo>
                    <a:pt x="22" y="179"/>
                    <a:pt x="40" y="358"/>
                    <a:pt x="55" y="537"/>
                  </a:cubicBezTo>
                  <a:lnTo>
                    <a:pt x="6078" y="573"/>
                  </a:lnTo>
                  <a:lnTo>
                    <a:pt x="6357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293;p54">
              <a:extLst>
                <a:ext uri="{FF2B5EF4-FFF2-40B4-BE49-F238E27FC236}">
                  <a16:creationId xmlns:a16="http://schemas.microsoft.com/office/drawing/2014/main" id="{F0B9B920-69C6-417D-9E55-67D435689C42}"/>
                </a:ext>
              </a:extLst>
            </p:cNvPr>
            <p:cNvSpPr/>
            <p:nvPr/>
          </p:nvSpPr>
          <p:spPr>
            <a:xfrm>
              <a:off x="1999664" y="1672084"/>
              <a:ext cx="239977" cy="270907"/>
            </a:xfrm>
            <a:custGeom>
              <a:avLst/>
              <a:gdLst/>
              <a:ahLst/>
              <a:cxnLst/>
              <a:rect l="l" t="t" r="r" b="b"/>
              <a:pathLst>
                <a:path w="4244" h="4791" extrusionOk="0">
                  <a:moveTo>
                    <a:pt x="234" y="0"/>
                  </a:moveTo>
                  <a:cubicBezTo>
                    <a:pt x="105" y="0"/>
                    <a:pt x="1" y="104"/>
                    <a:pt x="1" y="233"/>
                  </a:cubicBezTo>
                  <a:lnTo>
                    <a:pt x="1" y="4558"/>
                  </a:lnTo>
                  <a:cubicBezTo>
                    <a:pt x="1" y="4687"/>
                    <a:pt x="105" y="4791"/>
                    <a:pt x="234" y="4791"/>
                  </a:cubicBezTo>
                  <a:lnTo>
                    <a:pt x="4010" y="4791"/>
                  </a:lnTo>
                  <a:cubicBezTo>
                    <a:pt x="4139" y="4791"/>
                    <a:pt x="4243" y="4687"/>
                    <a:pt x="4243" y="4558"/>
                  </a:cubicBezTo>
                  <a:lnTo>
                    <a:pt x="4243" y="233"/>
                  </a:lnTo>
                  <a:cubicBezTo>
                    <a:pt x="4243" y="104"/>
                    <a:pt x="4139" y="0"/>
                    <a:pt x="4010" y="0"/>
                  </a:cubicBezTo>
                  <a:close/>
                </a:path>
              </a:pathLst>
            </a:custGeom>
            <a:solidFill>
              <a:srgbClr val="2F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294;p54">
              <a:extLst>
                <a:ext uri="{FF2B5EF4-FFF2-40B4-BE49-F238E27FC236}">
                  <a16:creationId xmlns:a16="http://schemas.microsoft.com/office/drawing/2014/main" id="{F13C77FC-88C9-43F9-9692-D002A2BEDDAA}"/>
                </a:ext>
              </a:extLst>
            </p:cNvPr>
            <p:cNvSpPr/>
            <p:nvPr/>
          </p:nvSpPr>
          <p:spPr>
            <a:xfrm>
              <a:off x="1504512" y="1677964"/>
              <a:ext cx="257167" cy="246197"/>
            </a:xfrm>
            <a:custGeom>
              <a:avLst/>
              <a:gdLst/>
              <a:ahLst/>
              <a:cxnLst/>
              <a:rect l="l" t="t" r="r" b="b"/>
              <a:pathLst>
                <a:path w="4548" h="4354" extrusionOk="0">
                  <a:moveTo>
                    <a:pt x="234" y="0"/>
                  </a:moveTo>
                  <a:cubicBezTo>
                    <a:pt x="105" y="0"/>
                    <a:pt x="1" y="104"/>
                    <a:pt x="1" y="233"/>
                  </a:cubicBezTo>
                  <a:lnTo>
                    <a:pt x="1" y="4121"/>
                  </a:lnTo>
                  <a:cubicBezTo>
                    <a:pt x="1" y="4250"/>
                    <a:pt x="105" y="4354"/>
                    <a:pt x="234" y="4354"/>
                  </a:cubicBezTo>
                  <a:lnTo>
                    <a:pt x="4315" y="4354"/>
                  </a:lnTo>
                  <a:cubicBezTo>
                    <a:pt x="4444" y="4354"/>
                    <a:pt x="4548" y="4250"/>
                    <a:pt x="4548" y="4121"/>
                  </a:cubicBezTo>
                  <a:lnTo>
                    <a:pt x="4548" y="233"/>
                  </a:lnTo>
                  <a:cubicBezTo>
                    <a:pt x="4548" y="104"/>
                    <a:pt x="4444" y="0"/>
                    <a:pt x="4315" y="0"/>
                  </a:cubicBezTo>
                  <a:close/>
                </a:path>
              </a:pathLst>
            </a:custGeom>
            <a:solidFill>
              <a:srgbClr val="2F4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295;p54">
              <a:extLst>
                <a:ext uri="{FF2B5EF4-FFF2-40B4-BE49-F238E27FC236}">
                  <a16:creationId xmlns:a16="http://schemas.microsoft.com/office/drawing/2014/main" id="{78D41D94-032A-4B95-9783-A234733B88BC}"/>
                </a:ext>
              </a:extLst>
            </p:cNvPr>
            <p:cNvSpPr/>
            <p:nvPr/>
          </p:nvSpPr>
          <p:spPr>
            <a:xfrm>
              <a:off x="2003961" y="1779460"/>
              <a:ext cx="234436" cy="4693"/>
            </a:xfrm>
            <a:custGeom>
              <a:avLst/>
              <a:gdLst/>
              <a:ahLst/>
              <a:cxnLst/>
              <a:rect l="l" t="t" r="r" b="b"/>
              <a:pathLst>
                <a:path w="4146" h="83" extrusionOk="0">
                  <a:moveTo>
                    <a:pt x="43" y="0"/>
                  </a:moveTo>
                  <a:cubicBezTo>
                    <a:pt x="18" y="0"/>
                    <a:pt x="0" y="18"/>
                    <a:pt x="0" y="43"/>
                  </a:cubicBezTo>
                  <a:cubicBezTo>
                    <a:pt x="0" y="65"/>
                    <a:pt x="18" y="83"/>
                    <a:pt x="43" y="83"/>
                  </a:cubicBezTo>
                  <a:lnTo>
                    <a:pt x="4103" y="83"/>
                  </a:lnTo>
                  <a:cubicBezTo>
                    <a:pt x="4128" y="83"/>
                    <a:pt x="4146" y="65"/>
                    <a:pt x="4146" y="43"/>
                  </a:cubicBezTo>
                  <a:cubicBezTo>
                    <a:pt x="4146" y="18"/>
                    <a:pt x="4128" y="0"/>
                    <a:pt x="41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296;p54">
              <a:extLst>
                <a:ext uri="{FF2B5EF4-FFF2-40B4-BE49-F238E27FC236}">
                  <a16:creationId xmlns:a16="http://schemas.microsoft.com/office/drawing/2014/main" id="{AEB11DC2-1B65-4CEB-BD28-AB40582BCBDA}"/>
                </a:ext>
              </a:extLst>
            </p:cNvPr>
            <p:cNvSpPr/>
            <p:nvPr/>
          </p:nvSpPr>
          <p:spPr>
            <a:xfrm>
              <a:off x="1505134" y="1769961"/>
              <a:ext cx="255131" cy="4467"/>
            </a:xfrm>
            <a:custGeom>
              <a:avLst/>
              <a:gdLst/>
              <a:ahLst/>
              <a:cxnLst/>
              <a:rect l="l" t="t" r="r" b="b"/>
              <a:pathLst>
                <a:path w="4512" h="79" extrusionOk="0">
                  <a:moveTo>
                    <a:pt x="40" y="0"/>
                  </a:moveTo>
                  <a:cubicBezTo>
                    <a:pt x="18" y="0"/>
                    <a:pt x="0" y="18"/>
                    <a:pt x="0" y="39"/>
                  </a:cubicBezTo>
                  <a:cubicBezTo>
                    <a:pt x="0" y="61"/>
                    <a:pt x="18" y="79"/>
                    <a:pt x="40" y="79"/>
                  </a:cubicBezTo>
                  <a:lnTo>
                    <a:pt x="4469" y="79"/>
                  </a:lnTo>
                  <a:cubicBezTo>
                    <a:pt x="4494" y="79"/>
                    <a:pt x="4508" y="61"/>
                    <a:pt x="4512" y="39"/>
                  </a:cubicBezTo>
                  <a:cubicBezTo>
                    <a:pt x="4512" y="18"/>
                    <a:pt x="4494" y="0"/>
                    <a:pt x="4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297;p54">
              <a:extLst>
                <a:ext uri="{FF2B5EF4-FFF2-40B4-BE49-F238E27FC236}">
                  <a16:creationId xmlns:a16="http://schemas.microsoft.com/office/drawing/2014/main" id="{E16644A5-5A6E-49CD-A437-5ECF34B2946E}"/>
                </a:ext>
              </a:extLst>
            </p:cNvPr>
            <p:cNvSpPr/>
            <p:nvPr/>
          </p:nvSpPr>
          <p:spPr>
            <a:xfrm>
              <a:off x="1413364" y="3332376"/>
              <a:ext cx="465026" cy="495843"/>
            </a:xfrm>
            <a:custGeom>
              <a:avLst/>
              <a:gdLst/>
              <a:ahLst/>
              <a:cxnLst/>
              <a:rect l="l" t="t" r="r" b="b"/>
              <a:pathLst>
                <a:path w="8224" h="8769" extrusionOk="0">
                  <a:moveTo>
                    <a:pt x="563" y="1"/>
                  </a:moveTo>
                  <a:cubicBezTo>
                    <a:pt x="384" y="735"/>
                    <a:pt x="197" y="1674"/>
                    <a:pt x="136" y="2563"/>
                  </a:cubicBezTo>
                  <a:cubicBezTo>
                    <a:pt x="0" y="4437"/>
                    <a:pt x="448" y="6307"/>
                    <a:pt x="448" y="6307"/>
                  </a:cubicBezTo>
                  <a:cubicBezTo>
                    <a:pt x="262" y="6977"/>
                    <a:pt x="140" y="7640"/>
                    <a:pt x="65" y="8274"/>
                  </a:cubicBezTo>
                  <a:lnTo>
                    <a:pt x="7292" y="8769"/>
                  </a:lnTo>
                  <a:cubicBezTo>
                    <a:pt x="7536" y="7038"/>
                    <a:pt x="7983" y="4569"/>
                    <a:pt x="8112" y="3903"/>
                  </a:cubicBezTo>
                  <a:cubicBezTo>
                    <a:pt x="8224" y="3308"/>
                    <a:pt x="7908" y="1871"/>
                    <a:pt x="7829" y="499"/>
                  </a:cubicBezTo>
                  <a:lnTo>
                    <a:pt x="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298;p54">
              <a:extLst>
                <a:ext uri="{FF2B5EF4-FFF2-40B4-BE49-F238E27FC236}">
                  <a16:creationId xmlns:a16="http://schemas.microsoft.com/office/drawing/2014/main" id="{B05AFB82-7EF5-4598-83C1-9911C52BEB70}"/>
                </a:ext>
              </a:extLst>
            </p:cNvPr>
            <p:cNvSpPr/>
            <p:nvPr/>
          </p:nvSpPr>
          <p:spPr>
            <a:xfrm>
              <a:off x="1953298" y="3327739"/>
              <a:ext cx="470907" cy="506191"/>
            </a:xfrm>
            <a:custGeom>
              <a:avLst/>
              <a:gdLst/>
              <a:ahLst/>
              <a:cxnLst/>
              <a:rect l="l" t="t" r="r" b="b"/>
              <a:pathLst>
                <a:path w="8328" h="8952" extrusionOk="0">
                  <a:moveTo>
                    <a:pt x="7643" y="1"/>
                  </a:moveTo>
                  <a:lnTo>
                    <a:pt x="0" y="592"/>
                  </a:lnTo>
                  <a:cubicBezTo>
                    <a:pt x="197" y="1857"/>
                    <a:pt x="294" y="2742"/>
                    <a:pt x="294" y="2742"/>
                  </a:cubicBezTo>
                  <a:cubicBezTo>
                    <a:pt x="516" y="4967"/>
                    <a:pt x="1229" y="7332"/>
                    <a:pt x="1229" y="7332"/>
                  </a:cubicBezTo>
                  <a:lnTo>
                    <a:pt x="1050" y="8897"/>
                  </a:lnTo>
                  <a:lnTo>
                    <a:pt x="8095" y="8951"/>
                  </a:lnTo>
                  <a:cubicBezTo>
                    <a:pt x="8127" y="7517"/>
                    <a:pt x="7811" y="5812"/>
                    <a:pt x="7737" y="5812"/>
                  </a:cubicBezTo>
                  <a:cubicBezTo>
                    <a:pt x="7737" y="5812"/>
                    <a:pt x="7737" y="5812"/>
                    <a:pt x="7736" y="5812"/>
                  </a:cubicBezTo>
                  <a:cubicBezTo>
                    <a:pt x="8327" y="4712"/>
                    <a:pt x="7915" y="1778"/>
                    <a:pt x="7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299;p54">
              <a:extLst>
                <a:ext uri="{FF2B5EF4-FFF2-40B4-BE49-F238E27FC236}">
                  <a16:creationId xmlns:a16="http://schemas.microsoft.com/office/drawing/2014/main" id="{D28B5C04-5169-4B3B-A53C-BFD51F929AEA}"/>
                </a:ext>
              </a:extLst>
            </p:cNvPr>
            <p:cNvSpPr/>
            <p:nvPr/>
          </p:nvSpPr>
          <p:spPr>
            <a:xfrm>
              <a:off x="1532897" y="2130766"/>
              <a:ext cx="34719" cy="166412"/>
            </a:xfrm>
            <a:custGeom>
              <a:avLst/>
              <a:gdLst/>
              <a:ahLst/>
              <a:cxnLst/>
              <a:rect l="l" t="t" r="r" b="b"/>
              <a:pathLst>
                <a:path w="614" h="2943" extrusionOk="0">
                  <a:moveTo>
                    <a:pt x="68" y="1"/>
                  </a:moveTo>
                  <a:cubicBezTo>
                    <a:pt x="47" y="1"/>
                    <a:pt x="29" y="18"/>
                    <a:pt x="29" y="40"/>
                  </a:cubicBezTo>
                  <a:cubicBezTo>
                    <a:pt x="29" y="58"/>
                    <a:pt x="0" y="1882"/>
                    <a:pt x="534" y="2921"/>
                  </a:cubicBezTo>
                  <a:cubicBezTo>
                    <a:pt x="545" y="2935"/>
                    <a:pt x="556" y="2942"/>
                    <a:pt x="570" y="2942"/>
                  </a:cubicBezTo>
                  <a:cubicBezTo>
                    <a:pt x="574" y="2942"/>
                    <a:pt x="584" y="2942"/>
                    <a:pt x="588" y="2939"/>
                  </a:cubicBezTo>
                  <a:cubicBezTo>
                    <a:pt x="609" y="2932"/>
                    <a:pt x="613" y="2903"/>
                    <a:pt x="606" y="2885"/>
                  </a:cubicBezTo>
                  <a:cubicBezTo>
                    <a:pt x="83" y="1860"/>
                    <a:pt x="108" y="58"/>
                    <a:pt x="108" y="40"/>
                  </a:cubicBezTo>
                  <a:cubicBezTo>
                    <a:pt x="108" y="18"/>
                    <a:pt x="90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300;p54">
              <a:extLst>
                <a:ext uri="{FF2B5EF4-FFF2-40B4-BE49-F238E27FC236}">
                  <a16:creationId xmlns:a16="http://schemas.microsoft.com/office/drawing/2014/main" id="{C0457E19-4D3B-4747-89DE-57C2DAD2E0B1}"/>
                </a:ext>
              </a:extLst>
            </p:cNvPr>
            <p:cNvSpPr/>
            <p:nvPr/>
          </p:nvSpPr>
          <p:spPr>
            <a:xfrm>
              <a:off x="1584351" y="2159943"/>
              <a:ext cx="31269" cy="131524"/>
            </a:xfrm>
            <a:custGeom>
              <a:avLst/>
              <a:gdLst/>
              <a:ahLst/>
              <a:cxnLst/>
              <a:rect l="l" t="t" r="r" b="b"/>
              <a:pathLst>
                <a:path w="553" h="2326" extrusionOk="0">
                  <a:moveTo>
                    <a:pt x="51" y="1"/>
                  </a:moveTo>
                  <a:cubicBezTo>
                    <a:pt x="29" y="1"/>
                    <a:pt x="11" y="18"/>
                    <a:pt x="11" y="40"/>
                  </a:cubicBezTo>
                  <a:cubicBezTo>
                    <a:pt x="11" y="40"/>
                    <a:pt x="0" y="413"/>
                    <a:pt x="54" y="875"/>
                  </a:cubicBezTo>
                  <a:cubicBezTo>
                    <a:pt x="126" y="1495"/>
                    <a:pt x="266" y="1978"/>
                    <a:pt x="470" y="2308"/>
                  </a:cubicBezTo>
                  <a:cubicBezTo>
                    <a:pt x="477" y="2319"/>
                    <a:pt x="488" y="2326"/>
                    <a:pt x="502" y="2326"/>
                  </a:cubicBezTo>
                  <a:cubicBezTo>
                    <a:pt x="509" y="2326"/>
                    <a:pt x="516" y="2326"/>
                    <a:pt x="524" y="2315"/>
                  </a:cubicBezTo>
                  <a:cubicBezTo>
                    <a:pt x="541" y="2301"/>
                    <a:pt x="552" y="2279"/>
                    <a:pt x="538" y="2261"/>
                  </a:cubicBezTo>
                  <a:cubicBezTo>
                    <a:pt x="58" y="1502"/>
                    <a:pt x="90" y="54"/>
                    <a:pt x="90" y="40"/>
                  </a:cubicBezTo>
                  <a:cubicBezTo>
                    <a:pt x="90" y="18"/>
                    <a:pt x="72" y="1"/>
                    <a:pt x="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01;p54">
              <a:extLst>
                <a:ext uri="{FF2B5EF4-FFF2-40B4-BE49-F238E27FC236}">
                  <a16:creationId xmlns:a16="http://schemas.microsoft.com/office/drawing/2014/main" id="{FA7ADD83-9D46-4A5E-9B0B-113858855C39}"/>
                </a:ext>
              </a:extLst>
            </p:cNvPr>
            <p:cNvSpPr/>
            <p:nvPr/>
          </p:nvSpPr>
          <p:spPr>
            <a:xfrm>
              <a:off x="1480028" y="2137269"/>
              <a:ext cx="34266" cy="128470"/>
            </a:xfrm>
            <a:custGeom>
              <a:avLst/>
              <a:gdLst/>
              <a:ahLst/>
              <a:cxnLst/>
              <a:rect l="l" t="t" r="r" b="b"/>
              <a:pathLst>
                <a:path w="606" h="2272" extrusionOk="0">
                  <a:moveTo>
                    <a:pt x="560" y="0"/>
                  </a:moveTo>
                  <a:cubicBezTo>
                    <a:pt x="546" y="0"/>
                    <a:pt x="531" y="12"/>
                    <a:pt x="523" y="25"/>
                  </a:cubicBezTo>
                  <a:cubicBezTo>
                    <a:pt x="520" y="40"/>
                    <a:pt x="505" y="58"/>
                    <a:pt x="495" y="83"/>
                  </a:cubicBezTo>
                  <a:cubicBezTo>
                    <a:pt x="366" y="312"/>
                    <a:pt x="0" y="1000"/>
                    <a:pt x="140" y="2236"/>
                  </a:cubicBezTo>
                  <a:cubicBezTo>
                    <a:pt x="143" y="2261"/>
                    <a:pt x="161" y="2272"/>
                    <a:pt x="179" y="2272"/>
                  </a:cubicBezTo>
                  <a:cubicBezTo>
                    <a:pt x="204" y="2272"/>
                    <a:pt x="219" y="2250"/>
                    <a:pt x="219" y="2229"/>
                  </a:cubicBezTo>
                  <a:cubicBezTo>
                    <a:pt x="86" y="1018"/>
                    <a:pt x="444" y="344"/>
                    <a:pt x="563" y="118"/>
                  </a:cubicBezTo>
                  <a:cubicBezTo>
                    <a:pt x="577" y="86"/>
                    <a:pt x="591" y="65"/>
                    <a:pt x="595" y="50"/>
                  </a:cubicBezTo>
                  <a:cubicBezTo>
                    <a:pt x="606" y="32"/>
                    <a:pt x="591" y="11"/>
                    <a:pt x="573" y="4"/>
                  </a:cubicBezTo>
                  <a:cubicBezTo>
                    <a:pt x="569" y="1"/>
                    <a:pt x="565" y="0"/>
                    <a:pt x="5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302;p54">
              <a:extLst>
                <a:ext uri="{FF2B5EF4-FFF2-40B4-BE49-F238E27FC236}">
                  <a16:creationId xmlns:a16="http://schemas.microsoft.com/office/drawing/2014/main" id="{7B6F566F-3C63-4F41-9DE5-E3EAB78E38BD}"/>
                </a:ext>
              </a:extLst>
            </p:cNvPr>
            <p:cNvSpPr/>
            <p:nvPr/>
          </p:nvSpPr>
          <p:spPr>
            <a:xfrm>
              <a:off x="1527808" y="2290841"/>
              <a:ext cx="61464" cy="178513"/>
            </a:xfrm>
            <a:custGeom>
              <a:avLst/>
              <a:gdLst/>
              <a:ahLst/>
              <a:cxnLst/>
              <a:rect l="l" t="t" r="r" b="b"/>
              <a:pathLst>
                <a:path w="1087" h="3157" extrusionOk="0">
                  <a:moveTo>
                    <a:pt x="1043" y="1"/>
                  </a:moveTo>
                  <a:cubicBezTo>
                    <a:pt x="1033" y="1"/>
                    <a:pt x="1022" y="5"/>
                    <a:pt x="1015" y="15"/>
                  </a:cubicBezTo>
                  <a:cubicBezTo>
                    <a:pt x="1004" y="22"/>
                    <a:pt x="1" y="1251"/>
                    <a:pt x="209" y="3121"/>
                  </a:cubicBezTo>
                  <a:cubicBezTo>
                    <a:pt x="212" y="3146"/>
                    <a:pt x="230" y="3157"/>
                    <a:pt x="248" y="3157"/>
                  </a:cubicBezTo>
                  <a:cubicBezTo>
                    <a:pt x="277" y="3153"/>
                    <a:pt x="287" y="3135"/>
                    <a:pt x="284" y="3114"/>
                  </a:cubicBezTo>
                  <a:cubicBezTo>
                    <a:pt x="83" y="1276"/>
                    <a:pt x="1061" y="75"/>
                    <a:pt x="1072" y="65"/>
                  </a:cubicBezTo>
                  <a:cubicBezTo>
                    <a:pt x="1086" y="50"/>
                    <a:pt x="1086" y="22"/>
                    <a:pt x="1068" y="11"/>
                  </a:cubicBezTo>
                  <a:cubicBezTo>
                    <a:pt x="1062" y="4"/>
                    <a:pt x="1053" y="1"/>
                    <a:pt x="1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303;p54">
              <a:extLst>
                <a:ext uri="{FF2B5EF4-FFF2-40B4-BE49-F238E27FC236}">
                  <a16:creationId xmlns:a16="http://schemas.microsoft.com/office/drawing/2014/main" id="{73533220-7431-47D3-A7C2-E2A9BBCBA1F8}"/>
                </a:ext>
              </a:extLst>
            </p:cNvPr>
            <p:cNvSpPr/>
            <p:nvPr/>
          </p:nvSpPr>
          <p:spPr>
            <a:xfrm>
              <a:off x="1619578" y="2284112"/>
              <a:ext cx="35963" cy="151201"/>
            </a:xfrm>
            <a:custGeom>
              <a:avLst/>
              <a:gdLst/>
              <a:ahLst/>
              <a:cxnLst/>
              <a:rect l="l" t="t" r="r" b="b"/>
              <a:pathLst>
                <a:path w="636" h="2674" extrusionOk="0">
                  <a:moveTo>
                    <a:pt x="590" y="0"/>
                  </a:moveTo>
                  <a:cubicBezTo>
                    <a:pt x="574" y="0"/>
                    <a:pt x="561" y="9"/>
                    <a:pt x="556" y="22"/>
                  </a:cubicBezTo>
                  <a:cubicBezTo>
                    <a:pt x="546" y="33"/>
                    <a:pt x="1" y="1284"/>
                    <a:pt x="277" y="2642"/>
                  </a:cubicBezTo>
                  <a:cubicBezTo>
                    <a:pt x="284" y="2660"/>
                    <a:pt x="302" y="2674"/>
                    <a:pt x="320" y="2674"/>
                  </a:cubicBezTo>
                  <a:lnTo>
                    <a:pt x="327" y="2674"/>
                  </a:lnTo>
                  <a:cubicBezTo>
                    <a:pt x="348" y="2667"/>
                    <a:pt x="363" y="2649"/>
                    <a:pt x="359" y="2627"/>
                  </a:cubicBezTo>
                  <a:cubicBezTo>
                    <a:pt x="87" y="1298"/>
                    <a:pt x="624" y="69"/>
                    <a:pt x="628" y="58"/>
                  </a:cubicBezTo>
                  <a:cubicBezTo>
                    <a:pt x="635" y="33"/>
                    <a:pt x="628" y="12"/>
                    <a:pt x="610" y="5"/>
                  </a:cubicBezTo>
                  <a:cubicBezTo>
                    <a:pt x="603" y="2"/>
                    <a:pt x="596" y="0"/>
                    <a:pt x="5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304;p54">
              <a:extLst>
                <a:ext uri="{FF2B5EF4-FFF2-40B4-BE49-F238E27FC236}">
                  <a16:creationId xmlns:a16="http://schemas.microsoft.com/office/drawing/2014/main" id="{D2CF10A7-D279-48B5-80B3-E34DFB7DFFAE}"/>
                </a:ext>
              </a:extLst>
            </p:cNvPr>
            <p:cNvSpPr/>
            <p:nvPr/>
          </p:nvSpPr>
          <p:spPr>
            <a:xfrm>
              <a:off x="2132598" y="2075466"/>
              <a:ext cx="45010" cy="196155"/>
            </a:xfrm>
            <a:custGeom>
              <a:avLst/>
              <a:gdLst/>
              <a:ahLst/>
              <a:cxnLst/>
              <a:rect l="l" t="t" r="r" b="b"/>
              <a:pathLst>
                <a:path w="796" h="3469" extrusionOk="0">
                  <a:moveTo>
                    <a:pt x="688" y="0"/>
                  </a:moveTo>
                  <a:cubicBezTo>
                    <a:pt x="670" y="0"/>
                    <a:pt x="652" y="18"/>
                    <a:pt x="652" y="43"/>
                  </a:cubicBezTo>
                  <a:cubicBezTo>
                    <a:pt x="717" y="2079"/>
                    <a:pt x="18" y="3397"/>
                    <a:pt x="11" y="3411"/>
                  </a:cubicBezTo>
                  <a:cubicBezTo>
                    <a:pt x="0" y="3429"/>
                    <a:pt x="11" y="3454"/>
                    <a:pt x="29" y="3465"/>
                  </a:cubicBezTo>
                  <a:cubicBezTo>
                    <a:pt x="33" y="3469"/>
                    <a:pt x="43" y="3469"/>
                    <a:pt x="47" y="3469"/>
                  </a:cubicBezTo>
                  <a:cubicBezTo>
                    <a:pt x="61" y="3469"/>
                    <a:pt x="72" y="3462"/>
                    <a:pt x="79" y="3447"/>
                  </a:cubicBezTo>
                  <a:cubicBezTo>
                    <a:pt x="83" y="3433"/>
                    <a:pt x="796" y="2096"/>
                    <a:pt x="728" y="36"/>
                  </a:cubicBezTo>
                  <a:cubicBezTo>
                    <a:pt x="728" y="18"/>
                    <a:pt x="710" y="0"/>
                    <a:pt x="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305;p54">
              <a:extLst>
                <a:ext uri="{FF2B5EF4-FFF2-40B4-BE49-F238E27FC236}">
                  <a16:creationId xmlns:a16="http://schemas.microsoft.com/office/drawing/2014/main" id="{DC162E21-C19D-4639-8075-FB20233C8C9B}"/>
                </a:ext>
              </a:extLst>
            </p:cNvPr>
            <p:cNvSpPr/>
            <p:nvPr/>
          </p:nvSpPr>
          <p:spPr>
            <a:xfrm>
              <a:off x="2197227" y="2114368"/>
              <a:ext cx="51286" cy="159287"/>
            </a:xfrm>
            <a:custGeom>
              <a:avLst/>
              <a:gdLst/>
              <a:ahLst/>
              <a:cxnLst/>
              <a:rect l="l" t="t" r="r" b="b"/>
              <a:pathLst>
                <a:path w="907" h="2817" extrusionOk="0">
                  <a:moveTo>
                    <a:pt x="871" y="0"/>
                  </a:moveTo>
                  <a:cubicBezTo>
                    <a:pt x="846" y="0"/>
                    <a:pt x="828" y="15"/>
                    <a:pt x="824" y="36"/>
                  </a:cubicBezTo>
                  <a:cubicBezTo>
                    <a:pt x="674" y="1283"/>
                    <a:pt x="15" y="2745"/>
                    <a:pt x="11" y="2759"/>
                  </a:cubicBezTo>
                  <a:cubicBezTo>
                    <a:pt x="0" y="2781"/>
                    <a:pt x="11" y="2802"/>
                    <a:pt x="29" y="2813"/>
                  </a:cubicBezTo>
                  <a:cubicBezTo>
                    <a:pt x="36" y="2817"/>
                    <a:pt x="40" y="2817"/>
                    <a:pt x="47" y="2817"/>
                  </a:cubicBezTo>
                  <a:cubicBezTo>
                    <a:pt x="58" y="2817"/>
                    <a:pt x="72" y="2813"/>
                    <a:pt x="83" y="2792"/>
                  </a:cubicBezTo>
                  <a:cubicBezTo>
                    <a:pt x="90" y="2777"/>
                    <a:pt x="749" y="1308"/>
                    <a:pt x="907" y="43"/>
                  </a:cubicBezTo>
                  <a:cubicBezTo>
                    <a:pt x="907" y="22"/>
                    <a:pt x="893" y="4"/>
                    <a:pt x="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306;p54">
              <a:extLst>
                <a:ext uri="{FF2B5EF4-FFF2-40B4-BE49-F238E27FC236}">
                  <a16:creationId xmlns:a16="http://schemas.microsoft.com/office/drawing/2014/main" id="{7B357E79-E8B3-4773-93DA-0AF29D625151}"/>
                </a:ext>
              </a:extLst>
            </p:cNvPr>
            <p:cNvSpPr/>
            <p:nvPr/>
          </p:nvSpPr>
          <p:spPr>
            <a:xfrm>
              <a:off x="2245855" y="2272069"/>
              <a:ext cx="46650" cy="174611"/>
            </a:xfrm>
            <a:custGeom>
              <a:avLst/>
              <a:gdLst/>
              <a:ahLst/>
              <a:cxnLst/>
              <a:rect l="l" t="t" r="r" b="b"/>
              <a:pathLst>
                <a:path w="825" h="3088" extrusionOk="0">
                  <a:moveTo>
                    <a:pt x="42" y="1"/>
                  </a:moveTo>
                  <a:cubicBezTo>
                    <a:pt x="35" y="1"/>
                    <a:pt x="28" y="3"/>
                    <a:pt x="22" y="6"/>
                  </a:cubicBezTo>
                  <a:cubicBezTo>
                    <a:pt x="4" y="13"/>
                    <a:pt x="0" y="42"/>
                    <a:pt x="11" y="60"/>
                  </a:cubicBezTo>
                  <a:cubicBezTo>
                    <a:pt x="448" y="802"/>
                    <a:pt x="738" y="1977"/>
                    <a:pt x="746" y="3048"/>
                  </a:cubicBezTo>
                  <a:cubicBezTo>
                    <a:pt x="746" y="3070"/>
                    <a:pt x="764" y="3088"/>
                    <a:pt x="785" y="3088"/>
                  </a:cubicBezTo>
                  <a:cubicBezTo>
                    <a:pt x="803" y="3088"/>
                    <a:pt x="821" y="3070"/>
                    <a:pt x="824" y="3048"/>
                  </a:cubicBezTo>
                  <a:cubicBezTo>
                    <a:pt x="817" y="1948"/>
                    <a:pt x="534" y="791"/>
                    <a:pt x="76" y="17"/>
                  </a:cubicBezTo>
                  <a:cubicBezTo>
                    <a:pt x="71" y="7"/>
                    <a:pt x="56" y="1"/>
                    <a:pt x="42" y="1"/>
                  </a:cubicBezTo>
                  <a:close/>
                </a:path>
              </a:pathLst>
            </a:custGeom>
            <a:solidFill>
              <a:srgbClr val="233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307;p54">
              <a:extLst>
                <a:ext uri="{FF2B5EF4-FFF2-40B4-BE49-F238E27FC236}">
                  <a16:creationId xmlns:a16="http://schemas.microsoft.com/office/drawing/2014/main" id="{B1703320-C02D-4BB9-A162-A9326103ED91}"/>
                </a:ext>
              </a:extLst>
            </p:cNvPr>
            <p:cNvSpPr/>
            <p:nvPr/>
          </p:nvSpPr>
          <p:spPr>
            <a:xfrm>
              <a:off x="2197397" y="2269298"/>
              <a:ext cx="24371" cy="131976"/>
            </a:xfrm>
            <a:custGeom>
              <a:avLst/>
              <a:gdLst/>
              <a:ahLst/>
              <a:cxnLst/>
              <a:rect l="l" t="t" r="r" b="b"/>
              <a:pathLst>
                <a:path w="431" h="2334" extrusionOk="0">
                  <a:moveTo>
                    <a:pt x="43" y="1"/>
                  </a:moveTo>
                  <a:cubicBezTo>
                    <a:pt x="40" y="1"/>
                    <a:pt x="37" y="1"/>
                    <a:pt x="33" y="1"/>
                  </a:cubicBezTo>
                  <a:cubicBezTo>
                    <a:pt x="12" y="9"/>
                    <a:pt x="1" y="26"/>
                    <a:pt x="8" y="52"/>
                  </a:cubicBezTo>
                  <a:cubicBezTo>
                    <a:pt x="12" y="62"/>
                    <a:pt x="352" y="1263"/>
                    <a:pt x="198" y="2291"/>
                  </a:cubicBezTo>
                  <a:cubicBezTo>
                    <a:pt x="194" y="2312"/>
                    <a:pt x="209" y="2330"/>
                    <a:pt x="230" y="2334"/>
                  </a:cubicBezTo>
                  <a:lnTo>
                    <a:pt x="234" y="2334"/>
                  </a:lnTo>
                  <a:cubicBezTo>
                    <a:pt x="252" y="2334"/>
                    <a:pt x="270" y="2320"/>
                    <a:pt x="280" y="2298"/>
                  </a:cubicBezTo>
                  <a:cubicBezTo>
                    <a:pt x="431" y="1255"/>
                    <a:pt x="87" y="41"/>
                    <a:pt x="83" y="26"/>
                  </a:cubicBezTo>
                  <a:cubicBezTo>
                    <a:pt x="74" y="8"/>
                    <a:pt x="60" y="1"/>
                    <a:pt x="43" y="1"/>
                  </a:cubicBezTo>
                  <a:close/>
                </a:path>
              </a:pathLst>
            </a:custGeom>
            <a:solidFill>
              <a:srgbClr val="233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308;p54">
              <a:extLst>
                <a:ext uri="{FF2B5EF4-FFF2-40B4-BE49-F238E27FC236}">
                  <a16:creationId xmlns:a16="http://schemas.microsoft.com/office/drawing/2014/main" id="{4316E392-CB3C-415E-879B-98E7CBB8A2CC}"/>
                </a:ext>
              </a:extLst>
            </p:cNvPr>
            <p:cNvSpPr/>
            <p:nvPr/>
          </p:nvSpPr>
          <p:spPr>
            <a:xfrm>
              <a:off x="2139044" y="2269298"/>
              <a:ext cx="33135" cy="179813"/>
            </a:xfrm>
            <a:custGeom>
              <a:avLst/>
              <a:gdLst/>
              <a:ahLst/>
              <a:cxnLst/>
              <a:rect l="l" t="t" r="r" b="b"/>
              <a:pathLst>
                <a:path w="586" h="3180" extrusionOk="0">
                  <a:moveTo>
                    <a:pt x="308" y="1"/>
                  </a:moveTo>
                  <a:cubicBezTo>
                    <a:pt x="305" y="1"/>
                    <a:pt x="302" y="1"/>
                    <a:pt x="298" y="1"/>
                  </a:cubicBezTo>
                  <a:cubicBezTo>
                    <a:pt x="280" y="9"/>
                    <a:pt x="270" y="26"/>
                    <a:pt x="273" y="52"/>
                  </a:cubicBezTo>
                  <a:cubicBezTo>
                    <a:pt x="506" y="1008"/>
                    <a:pt x="288" y="1936"/>
                    <a:pt x="76" y="2832"/>
                  </a:cubicBezTo>
                  <a:cubicBezTo>
                    <a:pt x="55" y="2929"/>
                    <a:pt x="26" y="3033"/>
                    <a:pt x="5" y="3137"/>
                  </a:cubicBezTo>
                  <a:cubicBezTo>
                    <a:pt x="1" y="3155"/>
                    <a:pt x="12" y="3176"/>
                    <a:pt x="37" y="3180"/>
                  </a:cubicBezTo>
                  <a:lnTo>
                    <a:pt x="44" y="3180"/>
                  </a:lnTo>
                  <a:cubicBezTo>
                    <a:pt x="62" y="3180"/>
                    <a:pt x="76" y="3169"/>
                    <a:pt x="80" y="3155"/>
                  </a:cubicBezTo>
                  <a:cubicBezTo>
                    <a:pt x="101" y="3054"/>
                    <a:pt x="130" y="2954"/>
                    <a:pt x="151" y="2850"/>
                  </a:cubicBezTo>
                  <a:cubicBezTo>
                    <a:pt x="366" y="1940"/>
                    <a:pt x="585" y="1005"/>
                    <a:pt x="349" y="26"/>
                  </a:cubicBezTo>
                  <a:cubicBezTo>
                    <a:pt x="342" y="11"/>
                    <a:pt x="328" y="1"/>
                    <a:pt x="3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309;p54">
              <a:extLst>
                <a:ext uri="{FF2B5EF4-FFF2-40B4-BE49-F238E27FC236}">
                  <a16:creationId xmlns:a16="http://schemas.microsoft.com/office/drawing/2014/main" id="{DD5EBBA0-1566-4D33-AD25-4090DD439049}"/>
                </a:ext>
              </a:extLst>
            </p:cNvPr>
            <p:cNvSpPr/>
            <p:nvPr/>
          </p:nvSpPr>
          <p:spPr>
            <a:xfrm>
              <a:off x="1595095" y="4064730"/>
              <a:ext cx="219451" cy="170936"/>
            </a:xfrm>
            <a:custGeom>
              <a:avLst/>
              <a:gdLst/>
              <a:ahLst/>
              <a:cxnLst/>
              <a:rect l="l" t="t" r="r" b="b"/>
              <a:pathLst>
                <a:path w="3881" h="3023" extrusionOk="0">
                  <a:moveTo>
                    <a:pt x="3836" y="0"/>
                  </a:moveTo>
                  <a:cubicBezTo>
                    <a:pt x="3825" y="0"/>
                    <a:pt x="3814" y="6"/>
                    <a:pt x="3806" y="16"/>
                  </a:cubicBezTo>
                  <a:lnTo>
                    <a:pt x="2157" y="2277"/>
                  </a:lnTo>
                  <a:cubicBezTo>
                    <a:pt x="1975" y="2295"/>
                    <a:pt x="566" y="2438"/>
                    <a:pt x="11" y="2954"/>
                  </a:cubicBezTo>
                  <a:cubicBezTo>
                    <a:pt x="0" y="2969"/>
                    <a:pt x="0" y="2990"/>
                    <a:pt x="11" y="3008"/>
                  </a:cubicBezTo>
                  <a:cubicBezTo>
                    <a:pt x="18" y="3019"/>
                    <a:pt x="29" y="3022"/>
                    <a:pt x="40" y="3022"/>
                  </a:cubicBezTo>
                  <a:cubicBezTo>
                    <a:pt x="47" y="3022"/>
                    <a:pt x="58" y="3019"/>
                    <a:pt x="72" y="3012"/>
                  </a:cubicBezTo>
                  <a:cubicBezTo>
                    <a:pt x="631" y="2492"/>
                    <a:pt x="2172" y="2356"/>
                    <a:pt x="2186" y="2356"/>
                  </a:cubicBezTo>
                  <a:cubicBezTo>
                    <a:pt x="2193" y="2349"/>
                    <a:pt x="2208" y="2345"/>
                    <a:pt x="2211" y="2338"/>
                  </a:cubicBezTo>
                  <a:lnTo>
                    <a:pt x="3870" y="63"/>
                  </a:lnTo>
                  <a:cubicBezTo>
                    <a:pt x="3881" y="45"/>
                    <a:pt x="3877" y="20"/>
                    <a:pt x="3859" y="9"/>
                  </a:cubicBezTo>
                  <a:cubicBezTo>
                    <a:pt x="3852" y="3"/>
                    <a:pt x="3844" y="0"/>
                    <a:pt x="3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310;p54">
              <a:extLst>
                <a:ext uri="{FF2B5EF4-FFF2-40B4-BE49-F238E27FC236}">
                  <a16:creationId xmlns:a16="http://schemas.microsoft.com/office/drawing/2014/main" id="{1AAB31E3-9181-4FF0-9B43-D4CBC6FCBFEF}"/>
                </a:ext>
              </a:extLst>
            </p:cNvPr>
            <p:cNvSpPr/>
            <p:nvPr/>
          </p:nvSpPr>
          <p:spPr>
            <a:xfrm>
              <a:off x="1912361" y="2870244"/>
              <a:ext cx="93243" cy="213853"/>
            </a:xfrm>
            <a:custGeom>
              <a:avLst/>
              <a:gdLst/>
              <a:ahLst/>
              <a:cxnLst/>
              <a:rect l="l" t="t" r="r" b="b"/>
              <a:pathLst>
                <a:path w="1649" h="3782" extrusionOk="0">
                  <a:moveTo>
                    <a:pt x="41" y="0"/>
                  </a:moveTo>
                  <a:cubicBezTo>
                    <a:pt x="38" y="0"/>
                    <a:pt x="36" y="0"/>
                    <a:pt x="33" y="1"/>
                  </a:cubicBezTo>
                  <a:cubicBezTo>
                    <a:pt x="15" y="8"/>
                    <a:pt x="0" y="26"/>
                    <a:pt x="4" y="51"/>
                  </a:cubicBezTo>
                  <a:cubicBezTo>
                    <a:pt x="8" y="73"/>
                    <a:pt x="552" y="2258"/>
                    <a:pt x="1566" y="3763"/>
                  </a:cubicBezTo>
                  <a:cubicBezTo>
                    <a:pt x="1573" y="3777"/>
                    <a:pt x="1584" y="3781"/>
                    <a:pt x="1599" y="3781"/>
                  </a:cubicBezTo>
                  <a:cubicBezTo>
                    <a:pt x="1609" y="3781"/>
                    <a:pt x="1616" y="3781"/>
                    <a:pt x="1627" y="3767"/>
                  </a:cubicBezTo>
                  <a:cubicBezTo>
                    <a:pt x="1642" y="3752"/>
                    <a:pt x="1649" y="3731"/>
                    <a:pt x="1634" y="3713"/>
                  </a:cubicBezTo>
                  <a:cubicBezTo>
                    <a:pt x="628" y="2222"/>
                    <a:pt x="83" y="51"/>
                    <a:pt x="79" y="26"/>
                  </a:cubicBezTo>
                  <a:cubicBezTo>
                    <a:pt x="73" y="10"/>
                    <a:pt x="59" y="0"/>
                    <a:pt x="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311;p54">
              <a:extLst>
                <a:ext uri="{FF2B5EF4-FFF2-40B4-BE49-F238E27FC236}">
                  <a16:creationId xmlns:a16="http://schemas.microsoft.com/office/drawing/2014/main" id="{C7DD04E7-404E-4251-8ECF-D5AA2A2BEA3B}"/>
                </a:ext>
              </a:extLst>
            </p:cNvPr>
            <p:cNvSpPr/>
            <p:nvPr/>
          </p:nvSpPr>
          <p:spPr>
            <a:xfrm>
              <a:off x="1340422" y="1373929"/>
              <a:ext cx="148770" cy="212496"/>
            </a:xfrm>
            <a:custGeom>
              <a:avLst/>
              <a:gdLst/>
              <a:ahLst/>
              <a:cxnLst/>
              <a:rect l="l" t="t" r="r" b="b"/>
              <a:pathLst>
                <a:path w="2631" h="3758" extrusionOk="0">
                  <a:moveTo>
                    <a:pt x="46" y="0"/>
                  </a:moveTo>
                  <a:cubicBezTo>
                    <a:pt x="39" y="0"/>
                    <a:pt x="32" y="2"/>
                    <a:pt x="25" y="6"/>
                  </a:cubicBezTo>
                  <a:cubicBezTo>
                    <a:pt x="8" y="21"/>
                    <a:pt x="0" y="42"/>
                    <a:pt x="15" y="60"/>
                  </a:cubicBezTo>
                  <a:lnTo>
                    <a:pt x="2555" y="3740"/>
                  </a:lnTo>
                  <a:cubicBezTo>
                    <a:pt x="2559" y="3751"/>
                    <a:pt x="2573" y="3758"/>
                    <a:pt x="2584" y="3758"/>
                  </a:cubicBezTo>
                  <a:cubicBezTo>
                    <a:pt x="2595" y="3758"/>
                    <a:pt x="2605" y="3751"/>
                    <a:pt x="2609" y="3747"/>
                  </a:cubicBezTo>
                  <a:cubicBezTo>
                    <a:pt x="2627" y="3733"/>
                    <a:pt x="2630" y="3711"/>
                    <a:pt x="2616" y="3693"/>
                  </a:cubicBezTo>
                  <a:lnTo>
                    <a:pt x="76" y="17"/>
                  </a:lnTo>
                  <a:cubicBezTo>
                    <a:pt x="69" y="6"/>
                    <a:pt x="58" y="0"/>
                    <a:pt x="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312;p54">
              <a:extLst>
                <a:ext uri="{FF2B5EF4-FFF2-40B4-BE49-F238E27FC236}">
                  <a16:creationId xmlns:a16="http://schemas.microsoft.com/office/drawing/2014/main" id="{21BFB474-82B9-4E59-B48F-DAF4D7C25CEE}"/>
                </a:ext>
              </a:extLst>
            </p:cNvPr>
            <p:cNvSpPr/>
            <p:nvPr/>
          </p:nvSpPr>
          <p:spPr>
            <a:xfrm>
              <a:off x="2276841" y="1363299"/>
              <a:ext cx="136613" cy="239129"/>
            </a:xfrm>
            <a:custGeom>
              <a:avLst/>
              <a:gdLst/>
              <a:ahLst/>
              <a:cxnLst/>
              <a:rect l="l" t="t" r="r" b="b"/>
              <a:pathLst>
                <a:path w="2416" h="4229" extrusionOk="0">
                  <a:moveTo>
                    <a:pt x="2368" y="0"/>
                  </a:moveTo>
                  <a:cubicBezTo>
                    <a:pt x="2354" y="0"/>
                    <a:pt x="2341" y="7"/>
                    <a:pt x="2337" y="19"/>
                  </a:cubicBezTo>
                  <a:lnTo>
                    <a:pt x="11" y="4171"/>
                  </a:lnTo>
                  <a:cubicBezTo>
                    <a:pt x="1" y="4189"/>
                    <a:pt x="8" y="4218"/>
                    <a:pt x="26" y="4225"/>
                  </a:cubicBezTo>
                  <a:cubicBezTo>
                    <a:pt x="29" y="4229"/>
                    <a:pt x="40" y="4229"/>
                    <a:pt x="44" y="4229"/>
                  </a:cubicBezTo>
                  <a:cubicBezTo>
                    <a:pt x="58" y="4229"/>
                    <a:pt x="72" y="4225"/>
                    <a:pt x="79" y="4214"/>
                  </a:cubicBezTo>
                  <a:lnTo>
                    <a:pt x="2405" y="62"/>
                  </a:lnTo>
                  <a:cubicBezTo>
                    <a:pt x="2416" y="44"/>
                    <a:pt x="2408" y="15"/>
                    <a:pt x="2390" y="8"/>
                  </a:cubicBezTo>
                  <a:cubicBezTo>
                    <a:pt x="2384" y="3"/>
                    <a:pt x="2376" y="0"/>
                    <a:pt x="2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313;p54">
              <a:extLst>
                <a:ext uri="{FF2B5EF4-FFF2-40B4-BE49-F238E27FC236}">
                  <a16:creationId xmlns:a16="http://schemas.microsoft.com/office/drawing/2014/main" id="{204B6479-F5E0-4838-84BB-DF54C2B3A06D}"/>
                </a:ext>
              </a:extLst>
            </p:cNvPr>
            <p:cNvSpPr/>
            <p:nvPr/>
          </p:nvSpPr>
          <p:spPr>
            <a:xfrm>
              <a:off x="1429139" y="1581896"/>
              <a:ext cx="60051" cy="351427"/>
            </a:xfrm>
            <a:custGeom>
              <a:avLst/>
              <a:gdLst/>
              <a:ahLst/>
              <a:cxnLst/>
              <a:rect l="l" t="t" r="r" b="b"/>
              <a:pathLst>
                <a:path w="1062" h="6215" extrusionOk="0">
                  <a:moveTo>
                    <a:pt x="1019" y="0"/>
                  </a:moveTo>
                  <a:cubicBezTo>
                    <a:pt x="1001" y="0"/>
                    <a:pt x="986" y="8"/>
                    <a:pt x="983" y="30"/>
                  </a:cubicBezTo>
                  <a:cubicBezTo>
                    <a:pt x="900" y="316"/>
                    <a:pt x="850" y="839"/>
                    <a:pt x="785" y="1506"/>
                  </a:cubicBezTo>
                  <a:cubicBezTo>
                    <a:pt x="660" y="2767"/>
                    <a:pt x="488" y="4491"/>
                    <a:pt x="4" y="6164"/>
                  </a:cubicBezTo>
                  <a:cubicBezTo>
                    <a:pt x="1" y="6189"/>
                    <a:pt x="8" y="6210"/>
                    <a:pt x="33" y="6214"/>
                  </a:cubicBezTo>
                  <a:lnTo>
                    <a:pt x="40" y="6214"/>
                  </a:lnTo>
                  <a:cubicBezTo>
                    <a:pt x="58" y="6214"/>
                    <a:pt x="72" y="6200"/>
                    <a:pt x="76" y="6189"/>
                  </a:cubicBezTo>
                  <a:cubicBezTo>
                    <a:pt x="563" y="4505"/>
                    <a:pt x="735" y="2778"/>
                    <a:pt x="861" y="1517"/>
                  </a:cubicBezTo>
                  <a:cubicBezTo>
                    <a:pt x="929" y="854"/>
                    <a:pt x="983" y="331"/>
                    <a:pt x="1058" y="51"/>
                  </a:cubicBezTo>
                  <a:cubicBezTo>
                    <a:pt x="1061" y="30"/>
                    <a:pt x="1054" y="4"/>
                    <a:pt x="1029" y="1"/>
                  </a:cubicBezTo>
                  <a:cubicBezTo>
                    <a:pt x="1026" y="0"/>
                    <a:pt x="1022" y="0"/>
                    <a:pt x="10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314;p54">
              <a:extLst>
                <a:ext uri="{FF2B5EF4-FFF2-40B4-BE49-F238E27FC236}">
                  <a16:creationId xmlns:a16="http://schemas.microsoft.com/office/drawing/2014/main" id="{DCF827FE-D023-476F-9508-F8BD46880B56}"/>
                </a:ext>
              </a:extLst>
            </p:cNvPr>
            <p:cNvSpPr/>
            <p:nvPr/>
          </p:nvSpPr>
          <p:spPr>
            <a:xfrm>
              <a:off x="2276841" y="1598125"/>
              <a:ext cx="29630" cy="184450"/>
            </a:xfrm>
            <a:custGeom>
              <a:avLst/>
              <a:gdLst/>
              <a:ahLst/>
              <a:cxnLst/>
              <a:rect l="l" t="t" r="r" b="b"/>
              <a:pathLst>
                <a:path w="524" h="3262" extrusionOk="0">
                  <a:moveTo>
                    <a:pt x="39" y="0"/>
                  </a:moveTo>
                  <a:cubicBezTo>
                    <a:pt x="37" y="0"/>
                    <a:pt x="35" y="0"/>
                    <a:pt x="33" y="1"/>
                  </a:cubicBezTo>
                  <a:cubicBezTo>
                    <a:pt x="18" y="8"/>
                    <a:pt x="1" y="26"/>
                    <a:pt x="4" y="47"/>
                  </a:cubicBezTo>
                  <a:lnTo>
                    <a:pt x="441" y="3225"/>
                  </a:lnTo>
                  <a:cubicBezTo>
                    <a:pt x="448" y="3250"/>
                    <a:pt x="466" y="3261"/>
                    <a:pt x="484" y="3261"/>
                  </a:cubicBezTo>
                  <a:cubicBezTo>
                    <a:pt x="488" y="3261"/>
                    <a:pt x="488" y="3261"/>
                    <a:pt x="488" y="3258"/>
                  </a:cubicBezTo>
                  <a:cubicBezTo>
                    <a:pt x="506" y="3254"/>
                    <a:pt x="524" y="3236"/>
                    <a:pt x="520" y="3215"/>
                  </a:cubicBezTo>
                  <a:lnTo>
                    <a:pt x="79" y="33"/>
                  </a:lnTo>
                  <a:cubicBezTo>
                    <a:pt x="76" y="16"/>
                    <a:pt x="61" y="0"/>
                    <a:pt x="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315;p54">
              <a:extLst>
                <a:ext uri="{FF2B5EF4-FFF2-40B4-BE49-F238E27FC236}">
                  <a16:creationId xmlns:a16="http://schemas.microsoft.com/office/drawing/2014/main" id="{A55623E1-B3AD-434E-99D4-C8B014480388}"/>
                </a:ext>
              </a:extLst>
            </p:cNvPr>
            <p:cNvSpPr/>
            <p:nvPr/>
          </p:nvSpPr>
          <p:spPr>
            <a:xfrm>
              <a:off x="1797068" y="1237715"/>
              <a:ext cx="161153" cy="1484532"/>
            </a:xfrm>
            <a:custGeom>
              <a:avLst/>
              <a:gdLst/>
              <a:ahLst/>
              <a:cxnLst/>
              <a:rect l="l" t="t" r="r" b="b"/>
              <a:pathLst>
                <a:path w="2850" h="26254" extrusionOk="0">
                  <a:moveTo>
                    <a:pt x="37" y="0"/>
                  </a:moveTo>
                  <a:cubicBezTo>
                    <a:pt x="15" y="0"/>
                    <a:pt x="1" y="18"/>
                    <a:pt x="1" y="43"/>
                  </a:cubicBezTo>
                  <a:cubicBezTo>
                    <a:pt x="11" y="187"/>
                    <a:pt x="911" y="14433"/>
                    <a:pt x="843" y="26193"/>
                  </a:cubicBezTo>
                  <a:cubicBezTo>
                    <a:pt x="843" y="26218"/>
                    <a:pt x="861" y="26236"/>
                    <a:pt x="882" y="26236"/>
                  </a:cubicBezTo>
                  <a:lnTo>
                    <a:pt x="2688" y="26254"/>
                  </a:lnTo>
                  <a:cubicBezTo>
                    <a:pt x="2710" y="26254"/>
                    <a:pt x="2727" y="26236"/>
                    <a:pt x="2727" y="26218"/>
                  </a:cubicBezTo>
                  <a:cubicBezTo>
                    <a:pt x="2727" y="26146"/>
                    <a:pt x="2849" y="19070"/>
                    <a:pt x="2652" y="15304"/>
                  </a:cubicBezTo>
                  <a:cubicBezTo>
                    <a:pt x="2530" y="13064"/>
                    <a:pt x="2566" y="11656"/>
                    <a:pt x="2598" y="10169"/>
                  </a:cubicBezTo>
                  <a:cubicBezTo>
                    <a:pt x="2620" y="9151"/>
                    <a:pt x="2645" y="8102"/>
                    <a:pt x="2616" y="6747"/>
                  </a:cubicBezTo>
                  <a:cubicBezTo>
                    <a:pt x="2555" y="3508"/>
                    <a:pt x="2620" y="79"/>
                    <a:pt x="2620" y="43"/>
                  </a:cubicBezTo>
                  <a:cubicBezTo>
                    <a:pt x="2620" y="22"/>
                    <a:pt x="2602" y="4"/>
                    <a:pt x="2581" y="4"/>
                  </a:cubicBezTo>
                  <a:cubicBezTo>
                    <a:pt x="2559" y="4"/>
                    <a:pt x="2541" y="22"/>
                    <a:pt x="2541" y="43"/>
                  </a:cubicBezTo>
                  <a:cubicBezTo>
                    <a:pt x="2538" y="79"/>
                    <a:pt x="2469" y="3515"/>
                    <a:pt x="2538" y="6751"/>
                  </a:cubicBezTo>
                  <a:cubicBezTo>
                    <a:pt x="2563" y="8098"/>
                    <a:pt x="2541" y="9151"/>
                    <a:pt x="2520" y="10169"/>
                  </a:cubicBezTo>
                  <a:cubicBezTo>
                    <a:pt x="2487" y="11656"/>
                    <a:pt x="2455" y="13068"/>
                    <a:pt x="2573" y="15307"/>
                  </a:cubicBezTo>
                  <a:cubicBezTo>
                    <a:pt x="2763" y="18926"/>
                    <a:pt x="2656" y="25605"/>
                    <a:pt x="2649" y="26178"/>
                  </a:cubicBezTo>
                  <a:lnTo>
                    <a:pt x="918" y="26160"/>
                  </a:lnTo>
                  <a:cubicBezTo>
                    <a:pt x="982" y="14401"/>
                    <a:pt x="87" y="179"/>
                    <a:pt x="76" y="40"/>
                  </a:cubicBezTo>
                  <a:cubicBezTo>
                    <a:pt x="76" y="15"/>
                    <a:pt x="58" y="0"/>
                    <a:pt x="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316;p54">
              <a:extLst>
                <a:ext uri="{FF2B5EF4-FFF2-40B4-BE49-F238E27FC236}">
                  <a16:creationId xmlns:a16="http://schemas.microsoft.com/office/drawing/2014/main" id="{CD86957C-1A5A-4005-9813-F433DFF30272}"/>
                </a:ext>
              </a:extLst>
            </p:cNvPr>
            <p:cNvSpPr/>
            <p:nvPr/>
          </p:nvSpPr>
          <p:spPr>
            <a:xfrm>
              <a:off x="1436659" y="3488267"/>
              <a:ext cx="73000" cy="202601"/>
            </a:xfrm>
            <a:custGeom>
              <a:avLst/>
              <a:gdLst/>
              <a:ahLst/>
              <a:cxnLst/>
              <a:rect l="l" t="t" r="r" b="b"/>
              <a:pathLst>
                <a:path w="1291" h="3583" extrusionOk="0">
                  <a:moveTo>
                    <a:pt x="1257" y="0"/>
                  </a:moveTo>
                  <a:cubicBezTo>
                    <a:pt x="1246" y="0"/>
                    <a:pt x="1235" y="7"/>
                    <a:pt x="1229" y="17"/>
                  </a:cubicBezTo>
                  <a:cubicBezTo>
                    <a:pt x="344" y="1698"/>
                    <a:pt x="7" y="3529"/>
                    <a:pt x="0" y="3547"/>
                  </a:cubicBezTo>
                  <a:cubicBezTo>
                    <a:pt x="0" y="3565"/>
                    <a:pt x="11" y="3579"/>
                    <a:pt x="29" y="3582"/>
                  </a:cubicBezTo>
                  <a:lnTo>
                    <a:pt x="33" y="3582"/>
                  </a:lnTo>
                  <a:cubicBezTo>
                    <a:pt x="50" y="3582"/>
                    <a:pt x="61" y="3575"/>
                    <a:pt x="61" y="3557"/>
                  </a:cubicBezTo>
                  <a:cubicBezTo>
                    <a:pt x="65" y="3539"/>
                    <a:pt x="405" y="1716"/>
                    <a:pt x="1283" y="46"/>
                  </a:cubicBezTo>
                  <a:cubicBezTo>
                    <a:pt x="1290" y="32"/>
                    <a:pt x="1283" y="14"/>
                    <a:pt x="1269" y="3"/>
                  </a:cubicBezTo>
                  <a:cubicBezTo>
                    <a:pt x="1265" y="1"/>
                    <a:pt x="126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317;p54">
              <a:extLst>
                <a:ext uri="{FF2B5EF4-FFF2-40B4-BE49-F238E27FC236}">
                  <a16:creationId xmlns:a16="http://schemas.microsoft.com/office/drawing/2014/main" id="{DA1C0E1F-CD3F-4D09-8701-2EF468C1CCE5}"/>
                </a:ext>
              </a:extLst>
            </p:cNvPr>
            <p:cNvSpPr/>
            <p:nvPr/>
          </p:nvSpPr>
          <p:spPr>
            <a:xfrm>
              <a:off x="1464592" y="3014600"/>
              <a:ext cx="32683" cy="242917"/>
            </a:xfrm>
            <a:custGeom>
              <a:avLst/>
              <a:gdLst/>
              <a:ahLst/>
              <a:cxnLst/>
              <a:rect l="l" t="t" r="r" b="b"/>
              <a:pathLst>
                <a:path w="578" h="4296" extrusionOk="0">
                  <a:moveTo>
                    <a:pt x="536" y="1"/>
                  </a:moveTo>
                  <a:cubicBezTo>
                    <a:pt x="522" y="1"/>
                    <a:pt x="510" y="13"/>
                    <a:pt x="510" y="28"/>
                  </a:cubicBezTo>
                  <a:lnTo>
                    <a:pt x="1" y="4259"/>
                  </a:lnTo>
                  <a:cubicBezTo>
                    <a:pt x="1" y="4277"/>
                    <a:pt x="8" y="4292"/>
                    <a:pt x="29" y="4295"/>
                  </a:cubicBezTo>
                  <a:cubicBezTo>
                    <a:pt x="44" y="4295"/>
                    <a:pt x="58" y="4284"/>
                    <a:pt x="62" y="4270"/>
                  </a:cubicBezTo>
                  <a:lnTo>
                    <a:pt x="574" y="38"/>
                  </a:lnTo>
                  <a:cubicBezTo>
                    <a:pt x="578" y="21"/>
                    <a:pt x="563" y="3"/>
                    <a:pt x="545" y="3"/>
                  </a:cubicBezTo>
                  <a:cubicBezTo>
                    <a:pt x="542" y="1"/>
                    <a:pt x="539" y="1"/>
                    <a:pt x="5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318;p54">
              <a:extLst>
                <a:ext uri="{FF2B5EF4-FFF2-40B4-BE49-F238E27FC236}">
                  <a16:creationId xmlns:a16="http://schemas.microsoft.com/office/drawing/2014/main" id="{187947BE-D4AC-48A0-A397-D66E7165E07E}"/>
                </a:ext>
              </a:extLst>
            </p:cNvPr>
            <p:cNvSpPr/>
            <p:nvPr/>
          </p:nvSpPr>
          <p:spPr>
            <a:xfrm>
              <a:off x="2339661" y="3654449"/>
              <a:ext cx="52926" cy="73678"/>
            </a:xfrm>
            <a:custGeom>
              <a:avLst/>
              <a:gdLst/>
              <a:ahLst/>
              <a:cxnLst/>
              <a:rect l="l" t="t" r="r" b="b"/>
              <a:pathLst>
                <a:path w="936" h="1303" extrusionOk="0">
                  <a:moveTo>
                    <a:pt x="904" y="1"/>
                  </a:moveTo>
                  <a:cubicBezTo>
                    <a:pt x="892" y="1"/>
                    <a:pt x="879" y="6"/>
                    <a:pt x="871" y="20"/>
                  </a:cubicBezTo>
                  <a:cubicBezTo>
                    <a:pt x="871" y="31"/>
                    <a:pt x="566" y="722"/>
                    <a:pt x="11" y="1249"/>
                  </a:cubicBezTo>
                  <a:cubicBezTo>
                    <a:pt x="0" y="1260"/>
                    <a:pt x="0" y="1281"/>
                    <a:pt x="11" y="1292"/>
                  </a:cubicBezTo>
                  <a:cubicBezTo>
                    <a:pt x="18" y="1299"/>
                    <a:pt x="25" y="1303"/>
                    <a:pt x="36" y="1303"/>
                  </a:cubicBezTo>
                  <a:cubicBezTo>
                    <a:pt x="43" y="1303"/>
                    <a:pt x="54" y="1299"/>
                    <a:pt x="54" y="1288"/>
                  </a:cubicBezTo>
                  <a:cubicBezTo>
                    <a:pt x="620" y="755"/>
                    <a:pt x="925" y="52"/>
                    <a:pt x="932" y="42"/>
                  </a:cubicBezTo>
                  <a:cubicBezTo>
                    <a:pt x="935" y="31"/>
                    <a:pt x="932" y="13"/>
                    <a:pt x="914" y="2"/>
                  </a:cubicBezTo>
                  <a:cubicBezTo>
                    <a:pt x="911" y="1"/>
                    <a:pt x="907" y="1"/>
                    <a:pt x="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319;p54">
              <a:extLst>
                <a:ext uri="{FF2B5EF4-FFF2-40B4-BE49-F238E27FC236}">
                  <a16:creationId xmlns:a16="http://schemas.microsoft.com/office/drawing/2014/main" id="{AA9045F8-3428-436A-8F61-5471BBBF20E7}"/>
                </a:ext>
              </a:extLst>
            </p:cNvPr>
            <p:cNvSpPr/>
            <p:nvPr/>
          </p:nvSpPr>
          <p:spPr>
            <a:xfrm>
              <a:off x="2021151" y="3597792"/>
              <a:ext cx="27820" cy="145943"/>
            </a:xfrm>
            <a:custGeom>
              <a:avLst/>
              <a:gdLst/>
              <a:ahLst/>
              <a:cxnLst/>
              <a:rect l="l" t="t" r="r" b="b"/>
              <a:pathLst>
                <a:path w="492" h="2581" extrusionOk="0">
                  <a:moveTo>
                    <a:pt x="463" y="1"/>
                  </a:moveTo>
                  <a:cubicBezTo>
                    <a:pt x="445" y="1"/>
                    <a:pt x="431" y="12"/>
                    <a:pt x="427" y="29"/>
                  </a:cubicBezTo>
                  <a:lnTo>
                    <a:pt x="1" y="2545"/>
                  </a:lnTo>
                  <a:cubicBezTo>
                    <a:pt x="1" y="2563"/>
                    <a:pt x="11" y="2577"/>
                    <a:pt x="29" y="2581"/>
                  </a:cubicBezTo>
                  <a:lnTo>
                    <a:pt x="33" y="2581"/>
                  </a:lnTo>
                  <a:cubicBezTo>
                    <a:pt x="47" y="2581"/>
                    <a:pt x="62" y="2573"/>
                    <a:pt x="65" y="2556"/>
                  </a:cubicBezTo>
                  <a:lnTo>
                    <a:pt x="492" y="37"/>
                  </a:lnTo>
                  <a:cubicBezTo>
                    <a:pt x="492" y="19"/>
                    <a:pt x="481" y="8"/>
                    <a:pt x="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320;p54">
              <a:extLst>
                <a:ext uri="{FF2B5EF4-FFF2-40B4-BE49-F238E27FC236}">
                  <a16:creationId xmlns:a16="http://schemas.microsoft.com/office/drawing/2014/main" id="{43E1E6E6-1507-4900-B8BA-01CB7906C1D0}"/>
                </a:ext>
              </a:extLst>
            </p:cNvPr>
            <p:cNvSpPr/>
            <p:nvPr/>
          </p:nvSpPr>
          <p:spPr>
            <a:xfrm>
              <a:off x="1968282" y="3421715"/>
              <a:ext cx="127905" cy="62482"/>
            </a:xfrm>
            <a:custGeom>
              <a:avLst/>
              <a:gdLst/>
              <a:ahLst/>
              <a:cxnLst/>
              <a:rect l="l" t="t" r="r" b="b"/>
              <a:pathLst>
                <a:path w="2262" h="1105" extrusionOk="0">
                  <a:moveTo>
                    <a:pt x="2228" y="1"/>
                  </a:moveTo>
                  <a:cubicBezTo>
                    <a:pt x="2226" y="1"/>
                    <a:pt x="2224" y="1"/>
                    <a:pt x="2222" y="1"/>
                  </a:cubicBezTo>
                  <a:cubicBezTo>
                    <a:pt x="624" y="338"/>
                    <a:pt x="33" y="1026"/>
                    <a:pt x="11" y="1051"/>
                  </a:cubicBezTo>
                  <a:cubicBezTo>
                    <a:pt x="0" y="1065"/>
                    <a:pt x="0" y="1087"/>
                    <a:pt x="15" y="1098"/>
                  </a:cubicBezTo>
                  <a:cubicBezTo>
                    <a:pt x="18" y="1101"/>
                    <a:pt x="22" y="1105"/>
                    <a:pt x="33" y="1105"/>
                  </a:cubicBezTo>
                  <a:cubicBezTo>
                    <a:pt x="40" y="1105"/>
                    <a:pt x="51" y="1101"/>
                    <a:pt x="58" y="1087"/>
                  </a:cubicBezTo>
                  <a:cubicBezTo>
                    <a:pt x="65" y="1083"/>
                    <a:pt x="212" y="908"/>
                    <a:pt x="552" y="696"/>
                  </a:cubicBezTo>
                  <a:cubicBezTo>
                    <a:pt x="864" y="499"/>
                    <a:pt x="1412" y="230"/>
                    <a:pt x="2236" y="62"/>
                  </a:cubicBezTo>
                  <a:cubicBezTo>
                    <a:pt x="2251" y="58"/>
                    <a:pt x="2261" y="44"/>
                    <a:pt x="2258" y="26"/>
                  </a:cubicBezTo>
                  <a:cubicBezTo>
                    <a:pt x="2255" y="13"/>
                    <a:pt x="2243" y="1"/>
                    <a:pt x="2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321;p54">
              <a:extLst>
                <a:ext uri="{FF2B5EF4-FFF2-40B4-BE49-F238E27FC236}">
                  <a16:creationId xmlns:a16="http://schemas.microsoft.com/office/drawing/2014/main" id="{2D194EA9-7FE9-4F2A-A026-521F4C98E56F}"/>
                </a:ext>
              </a:extLst>
            </p:cNvPr>
            <p:cNvSpPr/>
            <p:nvPr/>
          </p:nvSpPr>
          <p:spPr>
            <a:xfrm>
              <a:off x="2063275" y="4281914"/>
              <a:ext cx="174328" cy="76732"/>
            </a:xfrm>
            <a:custGeom>
              <a:avLst/>
              <a:gdLst/>
              <a:ahLst/>
              <a:cxnLst/>
              <a:rect l="l" t="t" r="r" b="b"/>
              <a:pathLst>
                <a:path w="3083" h="1357" extrusionOk="0">
                  <a:moveTo>
                    <a:pt x="3045" y="0"/>
                  </a:moveTo>
                  <a:cubicBezTo>
                    <a:pt x="3040" y="0"/>
                    <a:pt x="3034" y="2"/>
                    <a:pt x="3029" y="6"/>
                  </a:cubicBezTo>
                  <a:cubicBezTo>
                    <a:pt x="1667" y="969"/>
                    <a:pt x="51" y="1285"/>
                    <a:pt x="33" y="1292"/>
                  </a:cubicBezTo>
                  <a:cubicBezTo>
                    <a:pt x="15" y="1295"/>
                    <a:pt x="1" y="1310"/>
                    <a:pt x="4" y="1328"/>
                  </a:cubicBezTo>
                  <a:cubicBezTo>
                    <a:pt x="8" y="1346"/>
                    <a:pt x="22" y="1353"/>
                    <a:pt x="37" y="1353"/>
                  </a:cubicBezTo>
                  <a:cubicBezTo>
                    <a:pt x="40" y="1353"/>
                    <a:pt x="40" y="1353"/>
                    <a:pt x="44" y="1356"/>
                  </a:cubicBezTo>
                  <a:cubicBezTo>
                    <a:pt x="58" y="1353"/>
                    <a:pt x="1692" y="1030"/>
                    <a:pt x="3064" y="59"/>
                  </a:cubicBezTo>
                  <a:cubicBezTo>
                    <a:pt x="3079" y="49"/>
                    <a:pt x="3082" y="27"/>
                    <a:pt x="3072" y="13"/>
                  </a:cubicBezTo>
                  <a:cubicBezTo>
                    <a:pt x="3067" y="6"/>
                    <a:pt x="3056" y="0"/>
                    <a:pt x="30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322;p54">
              <a:extLst>
                <a:ext uri="{FF2B5EF4-FFF2-40B4-BE49-F238E27FC236}">
                  <a16:creationId xmlns:a16="http://schemas.microsoft.com/office/drawing/2014/main" id="{ECC2DCC1-EC20-4086-9489-E7BF962F7A0B}"/>
                </a:ext>
              </a:extLst>
            </p:cNvPr>
            <p:cNvSpPr/>
            <p:nvPr/>
          </p:nvSpPr>
          <p:spPr>
            <a:xfrm>
              <a:off x="2251509" y="2187875"/>
              <a:ext cx="37320" cy="27820"/>
            </a:xfrm>
            <a:custGeom>
              <a:avLst/>
              <a:gdLst/>
              <a:ahLst/>
              <a:cxnLst/>
              <a:rect l="l" t="t" r="r" b="b"/>
              <a:pathLst>
                <a:path w="660" h="492" extrusionOk="0">
                  <a:moveTo>
                    <a:pt x="629" y="1"/>
                  </a:moveTo>
                  <a:cubicBezTo>
                    <a:pt x="622" y="1"/>
                    <a:pt x="614" y="3"/>
                    <a:pt x="610" y="8"/>
                  </a:cubicBezTo>
                  <a:lnTo>
                    <a:pt x="19" y="435"/>
                  </a:lnTo>
                  <a:cubicBezTo>
                    <a:pt x="1" y="442"/>
                    <a:pt x="1" y="463"/>
                    <a:pt x="8" y="478"/>
                  </a:cubicBezTo>
                  <a:cubicBezTo>
                    <a:pt x="19" y="488"/>
                    <a:pt x="26" y="492"/>
                    <a:pt x="36" y="492"/>
                  </a:cubicBezTo>
                  <a:cubicBezTo>
                    <a:pt x="44" y="492"/>
                    <a:pt x="47" y="492"/>
                    <a:pt x="54" y="488"/>
                  </a:cubicBezTo>
                  <a:lnTo>
                    <a:pt x="646" y="62"/>
                  </a:lnTo>
                  <a:cubicBezTo>
                    <a:pt x="660" y="51"/>
                    <a:pt x="660" y="30"/>
                    <a:pt x="653" y="15"/>
                  </a:cubicBezTo>
                  <a:cubicBezTo>
                    <a:pt x="649" y="5"/>
                    <a:pt x="639" y="1"/>
                    <a:pt x="629" y="1"/>
                  </a:cubicBezTo>
                  <a:close/>
                </a:path>
              </a:pathLst>
            </a:custGeom>
            <a:solidFill>
              <a:srgbClr val="233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323;p54">
              <a:extLst>
                <a:ext uri="{FF2B5EF4-FFF2-40B4-BE49-F238E27FC236}">
                  <a16:creationId xmlns:a16="http://schemas.microsoft.com/office/drawing/2014/main" id="{04DA3DC9-0D21-492B-9597-285325751E1C}"/>
                </a:ext>
              </a:extLst>
            </p:cNvPr>
            <p:cNvSpPr/>
            <p:nvPr/>
          </p:nvSpPr>
          <p:spPr>
            <a:xfrm>
              <a:off x="1673690" y="674483"/>
              <a:ext cx="400395" cy="304778"/>
            </a:xfrm>
            <a:custGeom>
              <a:avLst/>
              <a:gdLst/>
              <a:ahLst/>
              <a:cxnLst/>
              <a:rect l="l" t="t" r="r" b="b"/>
              <a:pathLst>
                <a:path w="7081" h="5390" extrusionOk="0">
                  <a:moveTo>
                    <a:pt x="3465" y="1"/>
                  </a:moveTo>
                  <a:cubicBezTo>
                    <a:pt x="3069" y="1"/>
                    <a:pt x="2595" y="62"/>
                    <a:pt x="2018" y="229"/>
                  </a:cubicBezTo>
                  <a:cubicBezTo>
                    <a:pt x="1061" y="509"/>
                    <a:pt x="979" y="1244"/>
                    <a:pt x="979" y="1244"/>
                  </a:cubicBezTo>
                  <a:cubicBezTo>
                    <a:pt x="1" y="1566"/>
                    <a:pt x="588" y="5221"/>
                    <a:pt x="588" y="5221"/>
                  </a:cubicBezTo>
                  <a:lnTo>
                    <a:pt x="6773" y="5389"/>
                  </a:lnTo>
                  <a:cubicBezTo>
                    <a:pt x="6773" y="5389"/>
                    <a:pt x="6980" y="4028"/>
                    <a:pt x="7034" y="3429"/>
                  </a:cubicBezTo>
                  <a:cubicBezTo>
                    <a:pt x="7081" y="2834"/>
                    <a:pt x="6980" y="960"/>
                    <a:pt x="6615" y="634"/>
                  </a:cubicBezTo>
                  <a:cubicBezTo>
                    <a:pt x="6289" y="341"/>
                    <a:pt x="5748" y="545"/>
                    <a:pt x="5200" y="401"/>
                  </a:cubicBezTo>
                  <a:cubicBezTo>
                    <a:pt x="4845" y="307"/>
                    <a:pt x="4354" y="1"/>
                    <a:pt x="3465" y="1"/>
                  </a:cubicBezTo>
                  <a:close/>
                </a:path>
              </a:pathLst>
            </a:custGeom>
            <a:solidFill>
              <a:srgbClr val="4D2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324;p54">
              <a:extLst>
                <a:ext uri="{FF2B5EF4-FFF2-40B4-BE49-F238E27FC236}">
                  <a16:creationId xmlns:a16="http://schemas.microsoft.com/office/drawing/2014/main" id="{3E442B4E-DADF-452B-A45B-3F79B47DFB8B}"/>
                </a:ext>
              </a:extLst>
            </p:cNvPr>
            <p:cNvSpPr/>
            <p:nvPr/>
          </p:nvSpPr>
          <p:spPr>
            <a:xfrm>
              <a:off x="1738941" y="1104951"/>
              <a:ext cx="261012" cy="79728"/>
            </a:xfrm>
            <a:custGeom>
              <a:avLst/>
              <a:gdLst/>
              <a:ahLst/>
              <a:cxnLst/>
              <a:rect l="l" t="t" r="r" b="b"/>
              <a:pathLst>
                <a:path w="4616" h="1410" extrusionOk="0">
                  <a:moveTo>
                    <a:pt x="2615" y="0"/>
                  </a:moveTo>
                  <a:cubicBezTo>
                    <a:pt x="1758" y="0"/>
                    <a:pt x="801" y="125"/>
                    <a:pt x="448" y="446"/>
                  </a:cubicBezTo>
                  <a:cubicBezTo>
                    <a:pt x="0" y="854"/>
                    <a:pt x="738" y="1370"/>
                    <a:pt x="738" y="1370"/>
                  </a:cubicBezTo>
                  <a:lnTo>
                    <a:pt x="3927" y="1409"/>
                  </a:lnTo>
                  <a:cubicBezTo>
                    <a:pt x="4125" y="1223"/>
                    <a:pt x="4615" y="446"/>
                    <a:pt x="4085" y="184"/>
                  </a:cubicBezTo>
                  <a:cubicBezTo>
                    <a:pt x="3854" y="71"/>
                    <a:pt x="3263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325;p54">
              <a:extLst>
                <a:ext uri="{FF2B5EF4-FFF2-40B4-BE49-F238E27FC236}">
                  <a16:creationId xmlns:a16="http://schemas.microsoft.com/office/drawing/2014/main" id="{73E98EF6-3FE8-41A2-AEC4-60EF08976AF9}"/>
                </a:ext>
              </a:extLst>
            </p:cNvPr>
            <p:cNvSpPr/>
            <p:nvPr/>
          </p:nvSpPr>
          <p:spPr>
            <a:xfrm>
              <a:off x="1778635" y="1064069"/>
              <a:ext cx="185468" cy="176929"/>
            </a:xfrm>
            <a:custGeom>
              <a:avLst/>
              <a:gdLst/>
              <a:ahLst/>
              <a:cxnLst/>
              <a:rect l="l" t="t" r="r" b="b"/>
              <a:pathLst>
                <a:path w="3280" h="3129" extrusionOk="0">
                  <a:moveTo>
                    <a:pt x="1" y="0"/>
                  </a:moveTo>
                  <a:lnTo>
                    <a:pt x="36" y="2093"/>
                  </a:lnTo>
                  <a:cubicBezTo>
                    <a:pt x="359" y="2534"/>
                    <a:pt x="1541" y="3129"/>
                    <a:pt x="1541" y="3129"/>
                  </a:cubicBezTo>
                  <a:cubicBezTo>
                    <a:pt x="1541" y="3129"/>
                    <a:pt x="2971" y="2591"/>
                    <a:pt x="3229" y="2129"/>
                  </a:cubicBezTo>
                  <a:lnTo>
                    <a:pt x="3279" y="1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326;p54">
              <a:extLst>
                <a:ext uri="{FF2B5EF4-FFF2-40B4-BE49-F238E27FC236}">
                  <a16:creationId xmlns:a16="http://schemas.microsoft.com/office/drawing/2014/main" id="{FF8000FF-9501-488F-85F6-F243E3FB56A9}"/>
                </a:ext>
              </a:extLst>
            </p:cNvPr>
            <p:cNvSpPr/>
            <p:nvPr/>
          </p:nvSpPr>
          <p:spPr>
            <a:xfrm>
              <a:off x="1708747" y="731988"/>
              <a:ext cx="343850" cy="451455"/>
            </a:xfrm>
            <a:custGeom>
              <a:avLst/>
              <a:gdLst/>
              <a:ahLst/>
              <a:cxnLst/>
              <a:rect l="l" t="t" r="r" b="b"/>
              <a:pathLst>
                <a:path w="6081" h="7984" extrusionOk="0">
                  <a:moveTo>
                    <a:pt x="3114" y="1"/>
                  </a:moveTo>
                  <a:cubicBezTo>
                    <a:pt x="896" y="1"/>
                    <a:pt x="0" y="1667"/>
                    <a:pt x="273" y="4928"/>
                  </a:cubicBezTo>
                  <a:cubicBezTo>
                    <a:pt x="452" y="7077"/>
                    <a:pt x="2021" y="7973"/>
                    <a:pt x="3050" y="7984"/>
                  </a:cubicBezTo>
                  <a:cubicBezTo>
                    <a:pt x="3054" y="7984"/>
                    <a:pt x="3058" y="7984"/>
                    <a:pt x="3062" y="7984"/>
                  </a:cubicBezTo>
                  <a:cubicBezTo>
                    <a:pt x="4095" y="7984"/>
                    <a:pt x="5752" y="7119"/>
                    <a:pt x="5884" y="4974"/>
                  </a:cubicBezTo>
                  <a:cubicBezTo>
                    <a:pt x="6081" y="1771"/>
                    <a:pt x="5329" y="1"/>
                    <a:pt x="3114" y="1"/>
                  </a:cubicBezTo>
                  <a:close/>
                </a:path>
              </a:pathLst>
            </a:custGeom>
            <a:solidFill>
              <a:srgbClr val="BA7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327;p54">
              <a:extLst>
                <a:ext uri="{FF2B5EF4-FFF2-40B4-BE49-F238E27FC236}">
                  <a16:creationId xmlns:a16="http://schemas.microsoft.com/office/drawing/2014/main" id="{5C3ADA65-E46D-421C-86A0-2336617AC707}"/>
                </a:ext>
              </a:extLst>
            </p:cNvPr>
            <p:cNvSpPr/>
            <p:nvPr/>
          </p:nvSpPr>
          <p:spPr>
            <a:xfrm>
              <a:off x="1940915" y="948155"/>
              <a:ext cx="23579" cy="37546"/>
            </a:xfrm>
            <a:custGeom>
              <a:avLst/>
              <a:gdLst/>
              <a:ahLst/>
              <a:cxnLst/>
              <a:rect l="l" t="t" r="r" b="b"/>
              <a:pathLst>
                <a:path w="417" h="664" extrusionOk="0">
                  <a:moveTo>
                    <a:pt x="212" y="1"/>
                  </a:moveTo>
                  <a:cubicBezTo>
                    <a:pt x="94" y="1"/>
                    <a:pt x="1" y="148"/>
                    <a:pt x="1" y="331"/>
                  </a:cubicBezTo>
                  <a:cubicBezTo>
                    <a:pt x="1" y="511"/>
                    <a:pt x="88" y="664"/>
                    <a:pt x="198" y="664"/>
                  </a:cubicBezTo>
                  <a:cubicBezTo>
                    <a:pt x="199" y="664"/>
                    <a:pt x="200" y="664"/>
                    <a:pt x="201" y="664"/>
                  </a:cubicBezTo>
                  <a:cubicBezTo>
                    <a:pt x="320" y="664"/>
                    <a:pt x="413" y="513"/>
                    <a:pt x="413" y="331"/>
                  </a:cubicBezTo>
                  <a:cubicBezTo>
                    <a:pt x="416" y="148"/>
                    <a:pt x="323" y="1"/>
                    <a:pt x="212" y="1"/>
                  </a:cubicBezTo>
                  <a:close/>
                </a:path>
              </a:pathLst>
            </a:custGeom>
            <a:solidFill>
              <a:srgbClr val="3B2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328;p54">
              <a:extLst>
                <a:ext uri="{FF2B5EF4-FFF2-40B4-BE49-F238E27FC236}">
                  <a16:creationId xmlns:a16="http://schemas.microsoft.com/office/drawing/2014/main" id="{9800F3C6-5EED-4A7C-98E9-3EECE316B30E}"/>
                </a:ext>
              </a:extLst>
            </p:cNvPr>
            <p:cNvSpPr/>
            <p:nvPr/>
          </p:nvSpPr>
          <p:spPr>
            <a:xfrm>
              <a:off x="1802327" y="947194"/>
              <a:ext cx="23579" cy="37320"/>
            </a:xfrm>
            <a:custGeom>
              <a:avLst/>
              <a:gdLst/>
              <a:ahLst/>
              <a:cxnLst/>
              <a:rect l="l" t="t" r="r" b="b"/>
              <a:pathLst>
                <a:path w="417" h="660" extrusionOk="0">
                  <a:moveTo>
                    <a:pt x="212" y="0"/>
                  </a:moveTo>
                  <a:cubicBezTo>
                    <a:pt x="98" y="0"/>
                    <a:pt x="1" y="147"/>
                    <a:pt x="1" y="330"/>
                  </a:cubicBezTo>
                  <a:cubicBezTo>
                    <a:pt x="1" y="508"/>
                    <a:pt x="86" y="660"/>
                    <a:pt x="197" y="660"/>
                  </a:cubicBezTo>
                  <a:cubicBezTo>
                    <a:pt x="200" y="660"/>
                    <a:pt x="203" y="659"/>
                    <a:pt x="205" y="659"/>
                  </a:cubicBezTo>
                  <a:cubicBezTo>
                    <a:pt x="320" y="659"/>
                    <a:pt x="413" y="512"/>
                    <a:pt x="413" y="330"/>
                  </a:cubicBezTo>
                  <a:cubicBezTo>
                    <a:pt x="416" y="147"/>
                    <a:pt x="323" y="0"/>
                    <a:pt x="212" y="0"/>
                  </a:cubicBezTo>
                  <a:close/>
                </a:path>
              </a:pathLst>
            </a:custGeom>
            <a:solidFill>
              <a:srgbClr val="3B2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329;p54">
              <a:extLst>
                <a:ext uri="{FF2B5EF4-FFF2-40B4-BE49-F238E27FC236}">
                  <a16:creationId xmlns:a16="http://schemas.microsoft.com/office/drawing/2014/main" id="{D470069B-2809-4A21-B8F4-89AAE7361B5A}"/>
                </a:ext>
              </a:extLst>
            </p:cNvPr>
            <p:cNvSpPr/>
            <p:nvPr/>
          </p:nvSpPr>
          <p:spPr>
            <a:xfrm>
              <a:off x="1872271" y="945328"/>
              <a:ext cx="21883" cy="104608"/>
            </a:xfrm>
            <a:custGeom>
              <a:avLst/>
              <a:gdLst/>
              <a:ahLst/>
              <a:cxnLst/>
              <a:rect l="l" t="t" r="r" b="b"/>
              <a:pathLst>
                <a:path w="387" h="1850" extrusionOk="0">
                  <a:moveTo>
                    <a:pt x="222" y="1"/>
                  </a:moveTo>
                  <a:cubicBezTo>
                    <a:pt x="190" y="1"/>
                    <a:pt x="165" y="22"/>
                    <a:pt x="161" y="51"/>
                  </a:cubicBezTo>
                  <a:lnTo>
                    <a:pt x="7" y="1663"/>
                  </a:lnTo>
                  <a:cubicBezTo>
                    <a:pt x="0" y="1685"/>
                    <a:pt x="14" y="1706"/>
                    <a:pt x="32" y="1717"/>
                  </a:cubicBezTo>
                  <a:lnTo>
                    <a:pt x="297" y="1846"/>
                  </a:lnTo>
                  <a:cubicBezTo>
                    <a:pt x="301" y="1850"/>
                    <a:pt x="312" y="1850"/>
                    <a:pt x="319" y="1850"/>
                  </a:cubicBezTo>
                  <a:cubicBezTo>
                    <a:pt x="337" y="1850"/>
                    <a:pt x="355" y="1835"/>
                    <a:pt x="373" y="1817"/>
                  </a:cubicBezTo>
                  <a:cubicBezTo>
                    <a:pt x="387" y="1792"/>
                    <a:pt x="376" y="1760"/>
                    <a:pt x="351" y="1746"/>
                  </a:cubicBezTo>
                  <a:lnTo>
                    <a:pt x="118" y="1631"/>
                  </a:lnTo>
                  <a:lnTo>
                    <a:pt x="269" y="58"/>
                  </a:lnTo>
                  <a:cubicBezTo>
                    <a:pt x="269" y="26"/>
                    <a:pt x="247" y="4"/>
                    <a:pt x="222" y="1"/>
                  </a:cubicBezTo>
                  <a:close/>
                </a:path>
              </a:pathLst>
            </a:custGeom>
            <a:solidFill>
              <a:srgbClr val="582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330;p54">
              <a:extLst>
                <a:ext uri="{FF2B5EF4-FFF2-40B4-BE49-F238E27FC236}">
                  <a16:creationId xmlns:a16="http://schemas.microsoft.com/office/drawing/2014/main" id="{CB77D4C2-6504-4392-81FD-968BFDF3500F}"/>
                </a:ext>
              </a:extLst>
            </p:cNvPr>
            <p:cNvSpPr/>
            <p:nvPr/>
          </p:nvSpPr>
          <p:spPr>
            <a:xfrm>
              <a:off x="1927571" y="904786"/>
              <a:ext cx="79050" cy="25049"/>
            </a:xfrm>
            <a:custGeom>
              <a:avLst/>
              <a:gdLst/>
              <a:ahLst/>
              <a:cxnLst/>
              <a:rect l="l" t="t" r="r" b="b"/>
              <a:pathLst>
                <a:path w="1398" h="443" extrusionOk="0">
                  <a:moveTo>
                    <a:pt x="364" y="0"/>
                  </a:moveTo>
                  <a:cubicBezTo>
                    <a:pt x="152" y="0"/>
                    <a:pt x="31" y="54"/>
                    <a:pt x="18" y="141"/>
                  </a:cubicBezTo>
                  <a:cubicBezTo>
                    <a:pt x="0" y="256"/>
                    <a:pt x="194" y="342"/>
                    <a:pt x="570" y="399"/>
                  </a:cubicBezTo>
                  <a:cubicBezTo>
                    <a:pt x="742" y="425"/>
                    <a:pt x="922" y="442"/>
                    <a:pt x="1069" y="442"/>
                  </a:cubicBezTo>
                  <a:cubicBezTo>
                    <a:pt x="1243" y="442"/>
                    <a:pt x="1370" y="418"/>
                    <a:pt x="1380" y="356"/>
                  </a:cubicBezTo>
                  <a:cubicBezTo>
                    <a:pt x="1398" y="238"/>
                    <a:pt x="1003" y="87"/>
                    <a:pt x="631" y="23"/>
                  </a:cubicBezTo>
                  <a:cubicBezTo>
                    <a:pt x="531" y="7"/>
                    <a:pt x="441" y="0"/>
                    <a:pt x="364" y="0"/>
                  </a:cubicBezTo>
                  <a:close/>
                </a:path>
              </a:pathLst>
            </a:custGeom>
            <a:solidFill>
              <a:srgbClr val="914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331;p54">
              <a:extLst>
                <a:ext uri="{FF2B5EF4-FFF2-40B4-BE49-F238E27FC236}">
                  <a16:creationId xmlns:a16="http://schemas.microsoft.com/office/drawing/2014/main" id="{2E0F0FEB-9B9A-4B49-AE48-29B8EBE3D18E}"/>
                </a:ext>
              </a:extLst>
            </p:cNvPr>
            <p:cNvSpPr/>
            <p:nvPr/>
          </p:nvSpPr>
          <p:spPr>
            <a:xfrm>
              <a:off x="1762237" y="900093"/>
              <a:ext cx="78880" cy="27085"/>
            </a:xfrm>
            <a:custGeom>
              <a:avLst/>
              <a:gdLst/>
              <a:ahLst/>
              <a:cxnLst/>
              <a:rect l="l" t="t" r="r" b="b"/>
              <a:pathLst>
                <a:path w="1395" h="479" extrusionOk="0">
                  <a:moveTo>
                    <a:pt x="1095" y="0"/>
                  </a:moveTo>
                  <a:cubicBezTo>
                    <a:pt x="1017" y="0"/>
                    <a:pt x="921" y="11"/>
                    <a:pt x="807" y="34"/>
                  </a:cubicBezTo>
                  <a:cubicBezTo>
                    <a:pt x="430" y="109"/>
                    <a:pt x="0" y="288"/>
                    <a:pt x="22" y="407"/>
                  </a:cubicBezTo>
                  <a:cubicBezTo>
                    <a:pt x="32" y="458"/>
                    <a:pt x="130" y="479"/>
                    <a:pt x="270" y="479"/>
                  </a:cubicBezTo>
                  <a:cubicBezTo>
                    <a:pt x="441" y="479"/>
                    <a:pt x="673" y="448"/>
                    <a:pt x="878" y="407"/>
                  </a:cubicBezTo>
                  <a:cubicBezTo>
                    <a:pt x="1247" y="331"/>
                    <a:pt x="1394" y="249"/>
                    <a:pt x="1373" y="134"/>
                  </a:cubicBezTo>
                  <a:cubicBezTo>
                    <a:pt x="1358" y="53"/>
                    <a:pt x="1270" y="0"/>
                    <a:pt x="1095" y="0"/>
                  </a:cubicBezTo>
                  <a:close/>
                </a:path>
              </a:pathLst>
            </a:custGeom>
            <a:solidFill>
              <a:srgbClr val="914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332;p54">
              <a:extLst>
                <a:ext uri="{FF2B5EF4-FFF2-40B4-BE49-F238E27FC236}">
                  <a16:creationId xmlns:a16="http://schemas.microsoft.com/office/drawing/2014/main" id="{BB3E8774-149B-41B4-9F42-FECD3BB6EF1B}"/>
                </a:ext>
              </a:extLst>
            </p:cNvPr>
            <p:cNvSpPr/>
            <p:nvPr/>
          </p:nvSpPr>
          <p:spPr>
            <a:xfrm>
              <a:off x="1684660" y="958276"/>
              <a:ext cx="74809" cy="100537"/>
            </a:xfrm>
            <a:custGeom>
              <a:avLst/>
              <a:gdLst/>
              <a:ahLst/>
              <a:cxnLst/>
              <a:rect l="l" t="t" r="r" b="b"/>
              <a:pathLst>
                <a:path w="1323" h="1778" extrusionOk="0">
                  <a:moveTo>
                    <a:pt x="613" y="0"/>
                  </a:moveTo>
                  <a:cubicBezTo>
                    <a:pt x="584" y="0"/>
                    <a:pt x="554" y="5"/>
                    <a:pt x="523" y="15"/>
                  </a:cubicBezTo>
                  <a:cubicBezTo>
                    <a:pt x="244" y="112"/>
                    <a:pt x="0" y="603"/>
                    <a:pt x="154" y="1076"/>
                  </a:cubicBezTo>
                  <a:cubicBezTo>
                    <a:pt x="290" y="1489"/>
                    <a:pt x="578" y="1777"/>
                    <a:pt x="838" y="1777"/>
                  </a:cubicBezTo>
                  <a:cubicBezTo>
                    <a:pt x="873" y="1777"/>
                    <a:pt x="908" y="1772"/>
                    <a:pt x="942" y="1760"/>
                  </a:cubicBezTo>
                  <a:cubicBezTo>
                    <a:pt x="1222" y="1667"/>
                    <a:pt x="1322" y="1212"/>
                    <a:pt x="1168" y="739"/>
                  </a:cubicBezTo>
                  <a:cubicBezTo>
                    <a:pt x="1031" y="322"/>
                    <a:pt x="849" y="0"/>
                    <a:pt x="613" y="0"/>
                  </a:cubicBezTo>
                  <a:close/>
                </a:path>
              </a:pathLst>
            </a:custGeom>
            <a:solidFill>
              <a:srgbClr val="BA7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333;p54">
              <a:extLst>
                <a:ext uri="{FF2B5EF4-FFF2-40B4-BE49-F238E27FC236}">
                  <a16:creationId xmlns:a16="http://schemas.microsoft.com/office/drawing/2014/main" id="{C13F2C5D-5A61-40FC-BD7C-EE25876DDF63}"/>
                </a:ext>
              </a:extLst>
            </p:cNvPr>
            <p:cNvSpPr/>
            <p:nvPr/>
          </p:nvSpPr>
          <p:spPr>
            <a:xfrm>
              <a:off x="2004527" y="958276"/>
              <a:ext cx="74809" cy="100537"/>
            </a:xfrm>
            <a:custGeom>
              <a:avLst/>
              <a:gdLst/>
              <a:ahLst/>
              <a:cxnLst/>
              <a:rect l="l" t="t" r="r" b="b"/>
              <a:pathLst>
                <a:path w="1323" h="1778" extrusionOk="0">
                  <a:moveTo>
                    <a:pt x="707" y="0"/>
                  </a:moveTo>
                  <a:cubicBezTo>
                    <a:pt x="474" y="0"/>
                    <a:pt x="292" y="322"/>
                    <a:pt x="151" y="739"/>
                  </a:cubicBezTo>
                  <a:cubicBezTo>
                    <a:pt x="1" y="1212"/>
                    <a:pt x="98" y="1667"/>
                    <a:pt x="381" y="1760"/>
                  </a:cubicBezTo>
                  <a:cubicBezTo>
                    <a:pt x="415" y="1772"/>
                    <a:pt x="450" y="1777"/>
                    <a:pt x="485" y="1777"/>
                  </a:cubicBezTo>
                  <a:cubicBezTo>
                    <a:pt x="745" y="1777"/>
                    <a:pt x="1030" y="1489"/>
                    <a:pt x="1169" y="1076"/>
                  </a:cubicBezTo>
                  <a:cubicBezTo>
                    <a:pt x="1323" y="603"/>
                    <a:pt x="1079" y="112"/>
                    <a:pt x="796" y="15"/>
                  </a:cubicBezTo>
                  <a:cubicBezTo>
                    <a:pt x="766" y="5"/>
                    <a:pt x="736" y="0"/>
                    <a:pt x="707" y="0"/>
                  </a:cubicBezTo>
                  <a:close/>
                </a:path>
              </a:pathLst>
            </a:custGeom>
            <a:solidFill>
              <a:srgbClr val="BA7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334;p54">
              <a:extLst>
                <a:ext uri="{FF2B5EF4-FFF2-40B4-BE49-F238E27FC236}">
                  <a16:creationId xmlns:a16="http://schemas.microsoft.com/office/drawing/2014/main" id="{3594E51B-B283-49CB-8CBA-A238799785ED}"/>
                </a:ext>
              </a:extLst>
            </p:cNvPr>
            <p:cNvSpPr/>
            <p:nvPr/>
          </p:nvSpPr>
          <p:spPr>
            <a:xfrm>
              <a:off x="1852594" y="1079110"/>
              <a:ext cx="59825" cy="12553"/>
            </a:xfrm>
            <a:custGeom>
              <a:avLst/>
              <a:gdLst/>
              <a:ahLst/>
              <a:cxnLst/>
              <a:rect l="l" t="t" r="r" b="b"/>
              <a:pathLst>
                <a:path w="1058" h="222" extrusionOk="0">
                  <a:moveTo>
                    <a:pt x="997" y="0"/>
                  </a:moveTo>
                  <a:cubicBezTo>
                    <a:pt x="989" y="0"/>
                    <a:pt x="980" y="2"/>
                    <a:pt x="971" y="7"/>
                  </a:cubicBezTo>
                  <a:cubicBezTo>
                    <a:pt x="828" y="78"/>
                    <a:pt x="684" y="114"/>
                    <a:pt x="536" y="114"/>
                  </a:cubicBezTo>
                  <a:cubicBezTo>
                    <a:pt x="388" y="114"/>
                    <a:pt x="237" y="78"/>
                    <a:pt x="79" y="7"/>
                  </a:cubicBezTo>
                  <a:cubicBezTo>
                    <a:pt x="73" y="5"/>
                    <a:pt x="67" y="4"/>
                    <a:pt x="61" y="4"/>
                  </a:cubicBezTo>
                  <a:cubicBezTo>
                    <a:pt x="40" y="4"/>
                    <a:pt x="19" y="14"/>
                    <a:pt x="8" y="35"/>
                  </a:cubicBezTo>
                  <a:cubicBezTo>
                    <a:pt x="0" y="61"/>
                    <a:pt x="8" y="93"/>
                    <a:pt x="36" y="107"/>
                  </a:cubicBezTo>
                  <a:cubicBezTo>
                    <a:pt x="205" y="182"/>
                    <a:pt x="373" y="222"/>
                    <a:pt x="538" y="222"/>
                  </a:cubicBezTo>
                  <a:cubicBezTo>
                    <a:pt x="703" y="222"/>
                    <a:pt x="864" y="182"/>
                    <a:pt x="1022" y="104"/>
                  </a:cubicBezTo>
                  <a:cubicBezTo>
                    <a:pt x="1047" y="89"/>
                    <a:pt x="1057" y="57"/>
                    <a:pt x="1043" y="28"/>
                  </a:cubicBezTo>
                  <a:cubicBezTo>
                    <a:pt x="1033" y="11"/>
                    <a:pt x="1016" y="0"/>
                    <a:pt x="997" y="0"/>
                  </a:cubicBezTo>
                  <a:close/>
                </a:path>
              </a:pathLst>
            </a:custGeom>
            <a:solidFill>
              <a:srgbClr val="582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335;p54">
              <a:extLst>
                <a:ext uri="{FF2B5EF4-FFF2-40B4-BE49-F238E27FC236}">
                  <a16:creationId xmlns:a16="http://schemas.microsoft.com/office/drawing/2014/main" id="{F46D8740-3D3C-4EA3-AC25-39910E43EDDC}"/>
                </a:ext>
              </a:extLst>
            </p:cNvPr>
            <p:cNvSpPr/>
            <p:nvPr/>
          </p:nvSpPr>
          <p:spPr>
            <a:xfrm>
              <a:off x="1711970" y="731593"/>
              <a:ext cx="334577" cy="259202"/>
            </a:xfrm>
            <a:custGeom>
              <a:avLst/>
              <a:gdLst/>
              <a:ahLst/>
              <a:cxnLst/>
              <a:rect l="l" t="t" r="r" b="b"/>
              <a:pathLst>
                <a:path w="5917" h="4584" extrusionOk="0">
                  <a:moveTo>
                    <a:pt x="3050" y="1"/>
                  </a:moveTo>
                  <a:cubicBezTo>
                    <a:pt x="968" y="1"/>
                    <a:pt x="1" y="1129"/>
                    <a:pt x="108" y="3967"/>
                  </a:cubicBezTo>
                  <a:lnTo>
                    <a:pt x="270" y="4583"/>
                  </a:lnTo>
                  <a:cubicBezTo>
                    <a:pt x="270" y="4583"/>
                    <a:pt x="570" y="1656"/>
                    <a:pt x="1595" y="1416"/>
                  </a:cubicBezTo>
                  <a:cubicBezTo>
                    <a:pt x="1742" y="1381"/>
                    <a:pt x="1875" y="1368"/>
                    <a:pt x="1998" y="1368"/>
                  </a:cubicBezTo>
                  <a:cubicBezTo>
                    <a:pt x="2415" y="1368"/>
                    <a:pt x="2728" y="1520"/>
                    <a:pt x="3102" y="1520"/>
                  </a:cubicBezTo>
                  <a:cubicBezTo>
                    <a:pt x="3108" y="1520"/>
                    <a:pt x="3115" y="1520"/>
                    <a:pt x="3122" y="1520"/>
                  </a:cubicBezTo>
                  <a:cubicBezTo>
                    <a:pt x="3523" y="1508"/>
                    <a:pt x="3983" y="1348"/>
                    <a:pt x="4391" y="1348"/>
                  </a:cubicBezTo>
                  <a:cubicBezTo>
                    <a:pt x="4490" y="1348"/>
                    <a:pt x="4586" y="1357"/>
                    <a:pt x="4677" y="1380"/>
                  </a:cubicBezTo>
                  <a:cubicBezTo>
                    <a:pt x="5340" y="1545"/>
                    <a:pt x="5659" y="2684"/>
                    <a:pt x="5659" y="4583"/>
                  </a:cubicBezTo>
                  <a:lnTo>
                    <a:pt x="5870" y="4010"/>
                  </a:lnTo>
                  <a:cubicBezTo>
                    <a:pt x="5917" y="1237"/>
                    <a:pt x="5121" y="1"/>
                    <a:pt x="3050" y="1"/>
                  </a:cubicBezTo>
                  <a:close/>
                </a:path>
              </a:pathLst>
            </a:custGeom>
            <a:solidFill>
              <a:srgbClr val="4D2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336;p54">
              <a:extLst>
                <a:ext uri="{FF2B5EF4-FFF2-40B4-BE49-F238E27FC236}">
                  <a16:creationId xmlns:a16="http://schemas.microsoft.com/office/drawing/2014/main" id="{9BE0559B-5CE8-46C4-BB50-DDD773F607E4}"/>
                </a:ext>
              </a:extLst>
            </p:cNvPr>
            <p:cNvSpPr/>
            <p:nvPr/>
          </p:nvSpPr>
          <p:spPr>
            <a:xfrm>
              <a:off x="1642874" y="615056"/>
              <a:ext cx="486739" cy="270455"/>
            </a:xfrm>
            <a:custGeom>
              <a:avLst/>
              <a:gdLst/>
              <a:ahLst/>
              <a:cxnLst/>
              <a:rect l="l" t="t" r="r" b="b"/>
              <a:pathLst>
                <a:path w="8608" h="4783" extrusionOk="0">
                  <a:moveTo>
                    <a:pt x="4386" y="0"/>
                  </a:moveTo>
                  <a:cubicBezTo>
                    <a:pt x="2686" y="0"/>
                    <a:pt x="1253" y="1317"/>
                    <a:pt x="1130" y="3036"/>
                  </a:cubicBezTo>
                  <a:lnTo>
                    <a:pt x="1" y="4161"/>
                  </a:lnTo>
                  <a:cubicBezTo>
                    <a:pt x="2564" y="4586"/>
                    <a:pt x="5124" y="4783"/>
                    <a:pt x="7671" y="4783"/>
                  </a:cubicBezTo>
                  <a:cubicBezTo>
                    <a:pt x="7983" y="4783"/>
                    <a:pt x="8296" y="4780"/>
                    <a:pt x="8608" y="4774"/>
                  </a:cubicBezTo>
                  <a:lnTo>
                    <a:pt x="7651" y="3502"/>
                  </a:lnTo>
                  <a:cubicBezTo>
                    <a:pt x="7780" y="1703"/>
                    <a:pt x="6422" y="141"/>
                    <a:pt x="4623" y="8"/>
                  </a:cubicBezTo>
                  <a:cubicBezTo>
                    <a:pt x="4544" y="3"/>
                    <a:pt x="4465" y="0"/>
                    <a:pt x="4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337;p54">
              <a:extLst>
                <a:ext uri="{FF2B5EF4-FFF2-40B4-BE49-F238E27FC236}">
                  <a16:creationId xmlns:a16="http://schemas.microsoft.com/office/drawing/2014/main" id="{5921E4DF-54D3-4D0D-9A7B-F4F2445F8DAF}"/>
                </a:ext>
              </a:extLst>
            </p:cNvPr>
            <p:cNvSpPr/>
            <p:nvPr/>
          </p:nvSpPr>
          <p:spPr>
            <a:xfrm>
              <a:off x="2039810" y="745389"/>
              <a:ext cx="63839" cy="123834"/>
            </a:xfrm>
            <a:custGeom>
              <a:avLst/>
              <a:gdLst/>
              <a:ahLst/>
              <a:cxnLst/>
              <a:rect l="l" t="t" r="r" b="b"/>
              <a:pathLst>
                <a:path w="1129" h="2190" extrusionOk="0">
                  <a:moveTo>
                    <a:pt x="151" y="0"/>
                  </a:moveTo>
                  <a:lnTo>
                    <a:pt x="0" y="2118"/>
                  </a:lnTo>
                  <a:lnTo>
                    <a:pt x="986" y="2190"/>
                  </a:lnTo>
                  <a:lnTo>
                    <a:pt x="1115" y="391"/>
                  </a:lnTo>
                  <a:cubicBezTo>
                    <a:pt x="1129" y="219"/>
                    <a:pt x="993" y="65"/>
                    <a:pt x="817" y="5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338;p54">
              <a:extLst>
                <a:ext uri="{FF2B5EF4-FFF2-40B4-BE49-F238E27FC236}">
                  <a16:creationId xmlns:a16="http://schemas.microsoft.com/office/drawing/2014/main" id="{236D64A6-32F2-45DC-894D-69A8E5AED74D}"/>
                </a:ext>
              </a:extLst>
            </p:cNvPr>
            <p:cNvSpPr/>
            <p:nvPr/>
          </p:nvSpPr>
          <p:spPr>
            <a:xfrm>
              <a:off x="1678553" y="721019"/>
              <a:ext cx="64461" cy="122476"/>
            </a:xfrm>
            <a:custGeom>
              <a:avLst/>
              <a:gdLst/>
              <a:ahLst/>
              <a:cxnLst/>
              <a:rect l="l" t="t" r="r" b="b"/>
              <a:pathLst>
                <a:path w="1140" h="2166" extrusionOk="0">
                  <a:moveTo>
                    <a:pt x="450" y="1"/>
                  </a:moveTo>
                  <a:cubicBezTo>
                    <a:pt x="286" y="1"/>
                    <a:pt x="143" y="130"/>
                    <a:pt x="130" y="299"/>
                  </a:cubicBezTo>
                  <a:lnTo>
                    <a:pt x="1" y="2094"/>
                  </a:lnTo>
                  <a:lnTo>
                    <a:pt x="986" y="2165"/>
                  </a:lnTo>
                  <a:lnTo>
                    <a:pt x="1140" y="51"/>
                  </a:lnTo>
                  <a:lnTo>
                    <a:pt x="470" y="1"/>
                  </a:lnTo>
                  <a:cubicBezTo>
                    <a:pt x="463" y="1"/>
                    <a:pt x="457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339;p54">
              <a:extLst>
                <a:ext uri="{FF2B5EF4-FFF2-40B4-BE49-F238E27FC236}">
                  <a16:creationId xmlns:a16="http://schemas.microsoft.com/office/drawing/2014/main" id="{680A1EF9-F2E4-4A02-BEF7-9DC6E2453CE1}"/>
                </a:ext>
              </a:extLst>
            </p:cNvPr>
            <p:cNvSpPr/>
            <p:nvPr/>
          </p:nvSpPr>
          <p:spPr>
            <a:xfrm>
              <a:off x="1860510" y="594813"/>
              <a:ext cx="87362" cy="39977"/>
            </a:xfrm>
            <a:custGeom>
              <a:avLst/>
              <a:gdLst/>
              <a:ahLst/>
              <a:cxnLst/>
              <a:rect l="l" t="t" r="r" b="b"/>
              <a:pathLst>
                <a:path w="1545" h="707" extrusionOk="0">
                  <a:moveTo>
                    <a:pt x="187" y="1"/>
                  </a:moveTo>
                  <a:cubicBezTo>
                    <a:pt x="107" y="1"/>
                    <a:pt x="40" y="61"/>
                    <a:pt x="36" y="141"/>
                  </a:cubicBezTo>
                  <a:lnTo>
                    <a:pt x="0" y="599"/>
                  </a:lnTo>
                  <a:lnTo>
                    <a:pt x="1509" y="707"/>
                  </a:lnTo>
                  <a:lnTo>
                    <a:pt x="1537" y="248"/>
                  </a:lnTo>
                  <a:cubicBezTo>
                    <a:pt x="1545" y="162"/>
                    <a:pt x="1480" y="91"/>
                    <a:pt x="1401" y="87"/>
                  </a:cubicBezTo>
                  <a:lnTo>
                    <a:pt x="194" y="1"/>
                  </a:lnTo>
                  <a:cubicBezTo>
                    <a:pt x="191" y="1"/>
                    <a:pt x="189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340;p54">
              <a:extLst>
                <a:ext uri="{FF2B5EF4-FFF2-40B4-BE49-F238E27FC236}">
                  <a16:creationId xmlns:a16="http://schemas.microsoft.com/office/drawing/2014/main" id="{6A6ED48D-1A6F-4691-80A8-4B4E8BA3EEEE}"/>
                </a:ext>
              </a:extLst>
            </p:cNvPr>
            <p:cNvSpPr/>
            <p:nvPr/>
          </p:nvSpPr>
          <p:spPr>
            <a:xfrm>
              <a:off x="1761220" y="617940"/>
              <a:ext cx="254961" cy="229177"/>
            </a:xfrm>
            <a:custGeom>
              <a:avLst/>
              <a:gdLst/>
              <a:ahLst/>
              <a:cxnLst/>
              <a:rect l="l" t="t" r="r" b="b"/>
              <a:pathLst>
                <a:path w="4509" h="4053" extrusionOk="0">
                  <a:moveTo>
                    <a:pt x="1767" y="0"/>
                  </a:moveTo>
                  <a:cubicBezTo>
                    <a:pt x="1745" y="0"/>
                    <a:pt x="1724" y="18"/>
                    <a:pt x="1724" y="40"/>
                  </a:cubicBezTo>
                  <a:cubicBezTo>
                    <a:pt x="1677" y="667"/>
                    <a:pt x="1462" y="1380"/>
                    <a:pt x="1179" y="1864"/>
                  </a:cubicBezTo>
                  <a:cubicBezTo>
                    <a:pt x="1036" y="2104"/>
                    <a:pt x="839" y="2337"/>
                    <a:pt x="577" y="2573"/>
                  </a:cubicBezTo>
                  <a:cubicBezTo>
                    <a:pt x="452" y="2688"/>
                    <a:pt x="344" y="2810"/>
                    <a:pt x="258" y="2949"/>
                  </a:cubicBezTo>
                  <a:cubicBezTo>
                    <a:pt x="255" y="2957"/>
                    <a:pt x="248" y="2960"/>
                    <a:pt x="248" y="2964"/>
                  </a:cubicBezTo>
                  <a:cubicBezTo>
                    <a:pt x="115" y="3189"/>
                    <a:pt x="29" y="3430"/>
                    <a:pt x="0" y="3687"/>
                  </a:cubicBezTo>
                  <a:cubicBezTo>
                    <a:pt x="0" y="3716"/>
                    <a:pt x="18" y="3734"/>
                    <a:pt x="40" y="3738"/>
                  </a:cubicBezTo>
                  <a:lnTo>
                    <a:pt x="43" y="3738"/>
                  </a:lnTo>
                  <a:cubicBezTo>
                    <a:pt x="65" y="3738"/>
                    <a:pt x="83" y="3720"/>
                    <a:pt x="86" y="3691"/>
                  </a:cubicBezTo>
                  <a:cubicBezTo>
                    <a:pt x="115" y="3444"/>
                    <a:pt x="194" y="3211"/>
                    <a:pt x="330" y="2996"/>
                  </a:cubicBezTo>
                  <a:cubicBezTo>
                    <a:pt x="416" y="2860"/>
                    <a:pt x="516" y="2742"/>
                    <a:pt x="635" y="2634"/>
                  </a:cubicBezTo>
                  <a:cubicBezTo>
                    <a:pt x="907" y="2390"/>
                    <a:pt x="1108" y="2150"/>
                    <a:pt x="1258" y="1903"/>
                  </a:cubicBezTo>
                  <a:cubicBezTo>
                    <a:pt x="1545" y="1409"/>
                    <a:pt x="1763" y="681"/>
                    <a:pt x="1806" y="43"/>
                  </a:cubicBezTo>
                  <a:cubicBezTo>
                    <a:pt x="1806" y="22"/>
                    <a:pt x="1788" y="0"/>
                    <a:pt x="1767" y="0"/>
                  </a:cubicBezTo>
                  <a:close/>
                  <a:moveTo>
                    <a:pt x="3272" y="112"/>
                  </a:moveTo>
                  <a:cubicBezTo>
                    <a:pt x="3250" y="112"/>
                    <a:pt x="3229" y="129"/>
                    <a:pt x="3229" y="151"/>
                  </a:cubicBezTo>
                  <a:cubicBezTo>
                    <a:pt x="3179" y="792"/>
                    <a:pt x="3290" y="1545"/>
                    <a:pt x="3512" y="2072"/>
                  </a:cubicBezTo>
                  <a:cubicBezTo>
                    <a:pt x="3619" y="2337"/>
                    <a:pt x="3788" y="2602"/>
                    <a:pt x="4021" y="2885"/>
                  </a:cubicBezTo>
                  <a:cubicBezTo>
                    <a:pt x="4125" y="3003"/>
                    <a:pt x="4211" y="3139"/>
                    <a:pt x="4272" y="3283"/>
                  </a:cubicBezTo>
                  <a:cubicBezTo>
                    <a:pt x="4375" y="3516"/>
                    <a:pt x="4418" y="3756"/>
                    <a:pt x="4415" y="4006"/>
                  </a:cubicBezTo>
                  <a:cubicBezTo>
                    <a:pt x="4415" y="4031"/>
                    <a:pt x="4433" y="4053"/>
                    <a:pt x="4461" y="4053"/>
                  </a:cubicBezTo>
                  <a:cubicBezTo>
                    <a:pt x="4487" y="4053"/>
                    <a:pt x="4504" y="4035"/>
                    <a:pt x="4501" y="4014"/>
                  </a:cubicBezTo>
                  <a:cubicBezTo>
                    <a:pt x="4508" y="3748"/>
                    <a:pt x="4461" y="3494"/>
                    <a:pt x="4354" y="3250"/>
                  </a:cubicBezTo>
                  <a:cubicBezTo>
                    <a:pt x="4347" y="3250"/>
                    <a:pt x="4347" y="3247"/>
                    <a:pt x="4347" y="3247"/>
                  </a:cubicBezTo>
                  <a:cubicBezTo>
                    <a:pt x="4286" y="3093"/>
                    <a:pt x="4196" y="2949"/>
                    <a:pt x="4089" y="2824"/>
                  </a:cubicBezTo>
                  <a:cubicBezTo>
                    <a:pt x="3859" y="2552"/>
                    <a:pt x="3698" y="2294"/>
                    <a:pt x="3591" y="2036"/>
                  </a:cubicBezTo>
                  <a:cubicBezTo>
                    <a:pt x="3376" y="1516"/>
                    <a:pt x="3268" y="782"/>
                    <a:pt x="3315" y="155"/>
                  </a:cubicBezTo>
                  <a:cubicBezTo>
                    <a:pt x="3315" y="133"/>
                    <a:pt x="3293" y="112"/>
                    <a:pt x="3272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341;p54">
              <a:extLst>
                <a:ext uri="{FF2B5EF4-FFF2-40B4-BE49-F238E27FC236}">
                  <a16:creationId xmlns:a16="http://schemas.microsoft.com/office/drawing/2014/main" id="{AED45068-6E25-4289-A8B5-6900A6B9009E}"/>
                </a:ext>
              </a:extLst>
            </p:cNvPr>
            <p:cNvSpPr/>
            <p:nvPr/>
          </p:nvSpPr>
          <p:spPr>
            <a:xfrm>
              <a:off x="1959348" y="631284"/>
              <a:ext cx="7181" cy="37546"/>
            </a:xfrm>
            <a:custGeom>
              <a:avLst/>
              <a:gdLst/>
              <a:ahLst/>
              <a:cxnLst/>
              <a:rect l="l" t="t" r="r" b="b"/>
              <a:pathLst>
                <a:path w="127" h="664" extrusionOk="0">
                  <a:moveTo>
                    <a:pt x="87" y="1"/>
                  </a:moveTo>
                  <a:cubicBezTo>
                    <a:pt x="65" y="1"/>
                    <a:pt x="44" y="19"/>
                    <a:pt x="44" y="40"/>
                  </a:cubicBezTo>
                  <a:lnTo>
                    <a:pt x="1" y="617"/>
                  </a:lnTo>
                  <a:cubicBezTo>
                    <a:pt x="1" y="642"/>
                    <a:pt x="19" y="664"/>
                    <a:pt x="47" y="664"/>
                  </a:cubicBezTo>
                  <a:cubicBezTo>
                    <a:pt x="69" y="664"/>
                    <a:pt x="87" y="646"/>
                    <a:pt x="87" y="624"/>
                  </a:cubicBezTo>
                  <a:lnTo>
                    <a:pt x="126" y="44"/>
                  </a:lnTo>
                  <a:cubicBezTo>
                    <a:pt x="126" y="22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342;p54">
              <a:extLst>
                <a:ext uri="{FF2B5EF4-FFF2-40B4-BE49-F238E27FC236}">
                  <a16:creationId xmlns:a16="http://schemas.microsoft.com/office/drawing/2014/main" id="{0D1A61F9-F8FF-4E4D-ABDF-954FCD9E1E4D}"/>
                </a:ext>
              </a:extLst>
            </p:cNvPr>
            <p:cNvSpPr/>
            <p:nvPr/>
          </p:nvSpPr>
          <p:spPr>
            <a:xfrm>
              <a:off x="1837214" y="622407"/>
              <a:ext cx="7125" cy="37546"/>
            </a:xfrm>
            <a:custGeom>
              <a:avLst/>
              <a:gdLst/>
              <a:ahLst/>
              <a:cxnLst/>
              <a:rect l="l" t="t" r="r" b="b"/>
              <a:pathLst>
                <a:path w="126" h="664" extrusionOk="0">
                  <a:moveTo>
                    <a:pt x="83" y="0"/>
                  </a:moveTo>
                  <a:cubicBezTo>
                    <a:pt x="61" y="0"/>
                    <a:pt x="40" y="18"/>
                    <a:pt x="40" y="40"/>
                  </a:cubicBezTo>
                  <a:lnTo>
                    <a:pt x="0" y="620"/>
                  </a:lnTo>
                  <a:cubicBezTo>
                    <a:pt x="0" y="642"/>
                    <a:pt x="18" y="663"/>
                    <a:pt x="43" y="663"/>
                  </a:cubicBezTo>
                  <a:cubicBezTo>
                    <a:pt x="65" y="663"/>
                    <a:pt x="83" y="645"/>
                    <a:pt x="83" y="624"/>
                  </a:cubicBezTo>
                  <a:lnTo>
                    <a:pt x="126" y="47"/>
                  </a:lnTo>
                  <a:cubicBezTo>
                    <a:pt x="126" y="22"/>
                    <a:pt x="108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343;p54">
              <a:extLst>
                <a:ext uri="{FF2B5EF4-FFF2-40B4-BE49-F238E27FC236}">
                  <a16:creationId xmlns:a16="http://schemas.microsoft.com/office/drawing/2014/main" id="{73C152CA-80D6-4F9B-9A45-24CA0183558E}"/>
                </a:ext>
              </a:extLst>
            </p:cNvPr>
            <p:cNvSpPr/>
            <p:nvPr/>
          </p:nvSpPr>
          <p:spPr>
            <a:xfrm>
              <a:off x="1473752" y="2266019"/>
              <a:ext cx="873677" cy="164207"/>
            </a:xfrm>
            <a:custGeom>
              <a:avLst/>
              <a:gdLst/>
              <a:ahLst/>
              <a:cxnLst/>
              <a:rect l="l" t="t" r="r" b="b"/>
              <a:pathLst>
                <a:path w="15451" h="2904" extrusionOk="0">
                  <a:moveTo>
                    <a:pt x="7786" y="0"/>
                  </a:moveTo>
                  <a:cubicBezTo>
                    <a:pt x="5470" y="0"/>
                    <a:pt x="3130" y="191"/>
                    <a:pt x="842" y="575"/>
                  </a:cubicBezTo>
                  <a:cubicBezTo>
                    <a:pt x="634" y="604"/>
                    <a:pt x="437" y="629"/>
                    <a:pt x="376" y="862"/>
                  </a:cubicBezTo>
                  <a:cubicBezTo>
                    <a:pt x="272" y="1242"/>
                    <a:pt x="168" y="1618"/>
                    <a:pt x="68" y="1998"/>
                  </a:cubicBezTo>
                  <a:cubicBezTo>
                    <a:pt x="0" y="2234"/>
                    <a:pt x="97" y="2539"/>
                    <a:pt x="312" y="2564"/>
                  </a:cubicBezTo>
                  <a:cubicBezTo>
                    <a:pt x="2676" y="2798"/>
                    <a:pt x="5098" y="2903"/>
                    <a:pt x="7502" y="2903"/>
                  </a:cubicBezTo>
                  <a:cubicBezTo>
                    <a:pt x="10103" y="2903"/>
                    <a:pt x="12682" y="2780"/>
                    <a:pt x="15142" y="2564"/>
                  </a:cubicBezTo>
                  <a:cubicBezTo>
                    <a:pt x="15354" y="2539"/>
                    <a:pt x="15450" y="2231"/>
                    <a:pt x="15386" y="1998"/>
                  </a:cubicBezTo>
                  <a:cubicBezTo>
                    <a:pt x="15282" y="1618"/>
                    <a:pt x="15178" y="1242"/>
                    <a:pt x="15074" y="862"/>
                  </a:cubicBezTo>
                  <a:cubicBezTo>
                    <a:pt x="15013" y="633"/>
                    <a:pt x="14816" y="611"/>
                    <a:pt x="14608" y="575"/>
                  </a:cubicBezTo>
                  <a:cubicBezTo>
                    <a:pt x="12412" y="193"/>
                    <a:pt x="10112" y="0"/>
                    <a:pt x="7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344;p54">
              <a:extLst>
                <a:ext uri="{FF2B5EF4-FFF2-40B4-BE49-F238E27FC236}">
                  <a16:creationId xmlns:a16="http://schemas.microsoft.com/office/drawing/2014/main" id="{FD672032-6CC7-4562-9E5B-A54E1D1D7202}"/>
                </a:ext>
              </a:extLst>
            </p:cNvPr>
            <p:cNvSpPr/>
            <p:nvPr/>
          </p:nvSpPr>
          <p:spPr>
            <a:xfrm>
              <a:off x="1429987" y="1275034"/>
              <a:ext cx="257562" cy="1384617"/>
            </a:xfrm>
            <a:custGeom>
              <a:avLst/>
              <a:gdLst/>
              <a:ahLst/>
              <a:cxnLst/>
              <a:rect l="l" t="t" r="r" b="b"/>
              <a:pathLst>
                <a:path w="4555" h="24487" extrusionOk="0">
                  <a:moveTo>
                    <a:pt x="1698" y="1"/>
                  </a:moveTo>
                  <a:cubicBezTo>
                    <a:pt x="1325" y="1"/>
                    <a:pt x="896" y="234"/>
                    <a:pt x="634" y="512"/>
                  </a:cubicBezTo>
                  <a:cubicBezTo>
                    <a:pt x="344" y="824"/>
                    <a:pt x="1111" y="2311"/>
                    <a:pt x="1763" y="3722"/>
                  </a:cubicBezTo>
                  <a:cubicBezTo>
                    <a:pt x="2300" y="4883"/>
                    <a:pt x="2433" y="5725"/>
                    <a:pt x="2433" y="6420"/>
                  </a:cubicBezTo>
                  <a:cubicBezTo>
                    <a:pt x="2433" y="6420"/>
                    <a:pt x="2892" y="10254"/>
                    <a:pt x="2537" y="12694"/>
                  </a:cubicBezTo>
                  <a:cubicBezTo>
                    <a:pt x="2247" y="14708"/>
                    <a:pt x="1261" y="17729"/>
                    <a:pt x="917" y="18911"/>
                  </a:cubicBezTo>
                  <a:cubicBezTo>
                    <a:pt x="595" y="20008"/>
                    <a:pt x="0" y="23028"/>
                    <a:pt x="0" y="23028"/>
                  </a:cubicBezTo>
                  <a:lnTo>
                    <a:pt x="831" y="24486"/>
                  </a:lnTo>
                  <a:cubicBezTo>
                    <a:pt x="831" y="24486"/>
                    <a:pt x="2017" y="20574"/>
                    <a:pt x="2351" y="19409"/>
                  </a:cubicBezTo>
                  <a:cubicBezTo>
                    <a:pt x="2709" y="18148"/>
                    <a:pt x="3913" y="14708"/>
                    <a:pt x="4203" y="12727"/>
                  </a:cubicBezTo>
                  <a:cubicBezTo>
                    <a:pt x="4554" y="10337"/>
                    <a:pt x="4149" y="6574"/>
                    <a:pt x="4149" y="6574"/>
                  </a:cubicBezTo>
                  <a:cubicBezTo>
                    <a:pt x="4149" y="5937"/>
                    <a:pt x="3834" y="4736"/>
                    <a:pt x="3207" y="3285"/>
                  </a:cubicBezTo>
                  <a:cubicBezTo>
                    <a:pt x="2519" y="1701"/>
                    <a:pt x="2243" y="82"/>
                    <a:pt x="1845" y="14"/>
                  </a:cubicBezTo>
                  <a:cubicBezTo>
                    <a:pt x="1798" y="5"/>
                    <a:pt x="1749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345;p54">
              <a:extLst>
                <a:ext uri="{FF2B5EF4-FFF2-40B4-BE49-F238E27FC236}">
                  <a16:creationId xmlns:a16="http://schemas.microsoft.com/office/drawing/2014/main" id="{75EA7BD8-B827-485D-AE24-B4283A3A98EC}"/>
                </a:ext>
              </a:extLst>
            </p:cNvPr>
            <p:cNvSpPr/>
            <p:nvPr/>
          </p:nvSpPr>
          <p:spPr>
            <a:xfrm>
              <a:off x="2139270" y="1249024"/>
              <a:ext cx="247667" cy="1507490"/>
            </a:xfrm>
            <a:custGeom>
              <a:avLst/>
              <a:gdLst/>
              <a:ahLst/>
              <a:cxnLst/>
              <a:rect l="l" t="t" r="r" b="b"/>
              <a:pathLst>
                <a:path w="4380" h="26660" extrusionOk="0">
                  <a:moveTo>
                    <a:pt x="719" y="1"/>
                  </a:moveTo>
                  <a:cubicBezTo>
                    <a:pt x="601" y="1"/>
                    <a:pt x="759" y="1729"/>
                    <a:pt x="527" y="3304"/>
                  </a:cubicBezTo>
                  <a:cubicBezTo>
                    <a:pt x="294" y="4892"/>
                    <a:pt x="1" y="6354"/>
                    <a:pt x="1" y="7027"/>
                  </a:cubicBezTo>
                  <a:cubicBezTo>
                    <a:pt x="47" y="9622"/>
                    <a:pt x="165" y="12022"/>
                    <a:pt x="577" y="14265"/>
                  </a:cubicBezTo>
                  <a:cubicBezTo>
                    <a:pt x="1018" y="16662"/>
                    <a:pt x="2014" y="18848"/>
                    <a:pt x="2459" y="20998"/>
                  </a:cubicBezTo>
                  <a:cubicBezTo>
                    <a:pt x="2856" y="22926"/>
                    <a:pt x="3010" y="25147"/>
                    <a:pt x="3494" y="26659"/>
                  </a:cubicBezTo>
                  <a:lnTo>
                    <a:pt x="4379" y="24896"/>
                  </a:lnTo>
                  <a:cubicBezTo>
                    <a:pt x="4139" y="23954"/>
                    <a:pt x="4053" y="21933"/>
                    <a:pt x="3817" y="20557"/>
                  </a:cubicBezTo>
                  <a:cubicBezTo>
                    <a:pt x="3473" y="18551"/>
                    <a:pt x="2563" y="16447"/>
                    <a:pt x="2183" y="14057"/>
                  </a:cubicBezTo>
                  <a:cubicBezTo>
                    <a:pt x="1835" y="11879"/>
                    <a:pt x="1710" y="9417"/>
                    <a:pt x="1717" y="6870"/>
                  </a:cubicBezTo>
                  <a:cubicBezTo>
                    <a:pt x="1717" y="6099"/>
                    <a:pt x="1989" y="4680"/>
                    <a:pt x="2165" y="3433"/>
                  </a:cubicBezTo>
                  <a:cubicBezTo>
                    <a:pt x="2348" y="2115"/>
                    <a:pt x="2201" y="682"/>
                    <a:pt x="2140" y="581"/>
                  </a:cubicBezTo>
                  <a:cubicBezTo>
                    <a:pt x="2025" y="381"/>
                    <a:pt x="957" y="30"/>
                    <a:pt x="721" y="1"/>
                  </a:cubicBezTo>
                  <a:cubicBezTo>
                    <a:pt x="720" y="1"/>
                    <a:pt x="720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346;p54">
              <a:extLst>
                <a:ext uri="{FF2B5EF4-FFF2-40B4-BE49-F238E27FC236}">
                  <a16:creationId xmlns:a16="http://schemas.microsoft.com/office/drawing/2014/main" id="{A1B0C1A6-8AB5-49E3-A3D2-D613A6D4B554}"/>
                </a:ext>
              </a:extLst>
            </p:cNvPr>
            <p:cNvSpPr/>
            <p:nvPr/>
          </p:nvSpPr>
          <p:spPr>
            <a:xfrm>
              <a:off x="1565692" y="1596654"/>
              <a:ext cx="684477" cy="125926"/>
            </a:xfrm>
            <a:custGeom>
              <a:avLst/>
              <a:gdLst/>
              <a:ahLst/>
              <a:cxnLst/>
              <a:rect l="l" t="t" r="r" b="b"/>
              <a:pathLst>
                <a:path w="12105" h="2227" extrusionOk="0">
                  <a:moveTo>
                    <a:pt x="5852" y="0"/>
                  </a:moveTo>
                  <a:cubicBezTo>
                    <a:pt x="4591" y="0"/>
                    <a:pt x="3334" y="47"/>
                    <a:pt x="2083" y="141"/>
                  </a:cubicBezTo>
                  <a:lnTo>
                    <a:pt x="424" y="141"/>
                  </a:lnTo>
                  <a:cubicBezTo>
                    <a:pt x="398" y="141"/>
                    <a:pt x="366" y="145"/>
                    <a:pt x="341" y="148"/>
                  </a:cubicBezTo>
                  <a:cubicBezTo>
                    <a:pt x="148" y="188"/>
                    <a:pt x="1" y="360"/>
                    <a:pt x="1" y="564"/>
                  </a:cubicBezTo>
                  <a:lnTo>
                    <a:pt x="1" y="1800"/>
                  </a:lnTo>
                  <a:cubicBezTo>
                    <a:pt x="1" y="2008"/>
                    <a:pt x="148" y="2176"/>
                    <a:pt x="341" y="2219"/>
                  </a:cubicBezTo>
                  <a:cubicBezTo>
                    <a:pt x="366" y="2223"/>
                    <a:pt x="395" y="2227"/>
                    <a:pt x="424" y="2227"/>
                  </a:cubicBezTo>
                  <a:lnTo>
                    <a:pt x="2050" y="2227"/>
                  </a:lnTo>
                  <a:cubicBezTo>
                    <a:pt x="3331" y="2124"/>
                    <a:pt x="4614" y="2071"/>
                    <a:pt x="5901" y="2071"/>
                  </a:cubicBezTo>
                  <a:cubicBezTo>
                    <a:pt x="7165" y="2071"/>
                    <a:pt x="8432" y="2122"/>
                    <a:pt x="9704" y="2227"/>
                  </a:cubicBezTo>
                  <a:lnTo>
                    <a:pt x="11327" y="2227"/>
                  </a:lnTo>
                  <a:cubicBezTo>
                    <a:pt x="11359" y="2227"/>
                    <a:pt x="11739" y="2223"/>
                    <a:pt x="11771" y="2219"/>
                  </a:cubicBezTo>
                  <a:cubicBezTo>
                    <a:pt x="11961" y="2176"/>
                    <a:pt x="12105" y="2008"/>
                    <a:pt x="12105" y="1800"/>
                  </a:cubicBezTo>
                  <a:lnTo>
                    <a:pt x="12076" y="564"/>
                  </a:lnTo>
                  <a:cubicBezTo>
                    <a:pt x="12076" y="356"/>
                    <a:pt x="11925" y="181"/>
                    <a:pt x="11725" y="145"/>
                  </a:cubicBezTo>
                  <a:cubicBezTo>
                    <a:pt x="11703" y="145"/>
                    <a:pt x="9679" y="141"/>
                    <a:pt x="9679" y="141"/>
                  </a:cubicBezTo>
                  <a:cubicBezTo>
                    <a:pt x="8401" y="48"/>
                    <a:pt x="7124" y="0"/>
                    <a:pt x="5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347;p54">
              <a:extLst>
                <a:ext uri="{FF2B5EF4-FFF2-40B4-BE49-F238E27FC236}">
                  <a16:creationId xmlns:a16="http://schemas.microsoft.com/office/drawing/2014/main" id="{79994C6F-43A5-4098-844B-FC646FEBD3D6}"/>
                </a:ext>
              </a:extLst>
            </p:cNvPr>
            <p:cNvSpPr/>
            <p:nvPr/>
          </p:nvSpPr>
          <p:spPr>
            <a:xfrm>
              <a:off x="1941141" y="1588795"/>
              <a:ext cx="70738" cy="148996"/>
            </a:xfrm>
            <a:custGeom>
              <a:avLst/>
              <a:gdLst/>
              <a:ahLst/>
              <a:cxnLst/>
              <a:rect l="l" t="t" r="r" b="b"/>
              <a:pathLst>
                <a:path w="1251" h="2635" extrusionOk="0">
                  <a:moveTo>
                    <a:pt x="480" y="1"/>
                  </a:moveTo>
                  <a:cubicBezTo>
                    <a:pt x="334" y="1"/>
                    <a:pt x="190" y="69"/>
                    <a:pt x="101" y="191"/>
                  </a:cubicBezTo>
                  <a:cubicBezTo>
                    <a:pt x="33" y="273"/>
                    <a:pt x="0" y="373"/>
                    <a:pt x="0" y="481"/>
                  </a:cubicBezTo>
                  <a:lnTo>
                    <a:pt x="230" y="481"/>
                  </a:lnTo>
                  <a:cubicBezTo>
                    <a:pt x="230" y="427"/>
                    <a:pt x="248" y="377"/>
                    <a:pt x="280" y="334"/>
                  </a:cubicBezTo>
                  <a:cubicBezTo>
                    <a:pt x="323" y="269"/>
                    <a:pt x="394" y="234"/>
                    <a:pt x="477" y="234"/>
                  </a:cubicBezTo>
                  <a:lnTo>
                    <a:pt x="574" y="234"/>
                  </a:lnTo>
                  <a:cubicBezTo>
                    <a:pt x="821" y="234"/>
                    <a:pt x="1018" y="431"/>
                    <a:pt x="1018" y="678"/>
                  </a:cubicBezTo>
                  <a:lnTo>
                    <a:pt x="1018" y="1957"/>
                  </a:lnTo>
                  <a:cubicBezTo>
                    <a:pt x="1018" y="2204"/>
                    <a:pt x="821" y="2401"/>
                    <a:pt x="574" y="2401"/>
                  </a:cubicBezTo>
                  <a:lnTo>
                    <a:pt x="477" y="2401"/>
                  </a:lnTo>
                  <a:cubicBezTo>
                    <a:pt x="409" y="2401"/>
                    <a:pt x="348" y="2376"/>
                    <a:pt x="301" y="2330"/>
                  </a:cubicBezTo>
                  <a:cubicBezTo>
                    <a:pt x="258" y="2287"/>
                    <a:pt x="230" y="2222"/>
                    <a:pt x="230" y="2154"/>
                  </a:cubicBezTo>
                  <a:lnTo>
                    <a:pt x="0" y="2154"/>
                  </a:lnTo>
                  <a:cubicBezTo>
                    <a:pt x="0" y="2287"/>
                    <a:pt x="50" y="2405"/>
                    <a:pt x="140" y="2495"/>
                  </a:cubicBezTo>
                  <a:cubicBezTo>
                    <a:pt x="233" y="2584"/>
                    <a:pt x="351" y="2634"/>
                    <a:pt x="480" y="2634"/>
                  </a:cubicBezTo>
                  <a:lnTo>
                    <a:pt x="581" y="2634"/>
                  </a:lnTo>
                  <a:cubicBezTo>
                    <a:pt x="950" y="2634"/>
                    <a:pt x="1251" y="2330"/>
                    <a:pt x="1251" y="1954"/>
                  </a:cubicBezTo>
                  <a:lnTo>
                    <a:pt x="1251" y="674"/>
                  </a:lnTo>
                  <a:cubicBezTo>
                    <a:pt x="1251" y="302"/>
                    <a:pt x="950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348;p54">
              <a:extLst>
                <a:ext uri="{FF2B5EF4-FFF2-40B4-BE49-F238E27FC236}">
                  <a16:creationId xmlns:a16="http://schemas.microsoft.com/office/drawing/2014/main" id="{59DD6123-387D-416A-BD82-396681BFDD4B}"/>
                </a:ext>
              </a:extLst>
            </p:cNvPr>
            <p:cNvSpPr/>
            <p:nvPr/>
          </p:nvSpPr>
          <p:spPr>
            <a:xfrm>
              <a:off x="1941537" y="1620233"/>
              <a:ext cx="10574" cy="86740"/>
            </a:xfrm>
            <a:custGeom>
              <a:avLst/>
              <a:gdLst/>
              <a:ahLst/>
              <a:cxnLst/>
              <a:rect l="l" t="t" r="r" b="b"/>
              <a:pathLst>
                <a:path w="187" h="1534" extrusionOk="0">
                  <a:moveTo>
                    <a:pt x="94" y="0"/>
                  </a:moveTo>
                  <a:cubicBezTo>
                    <a:pt x="40" y="0"/>
                    <a:pt x="0" y="40"/>
                    <a:pt x="0" y="93"/>
                  </a:cubicBezTo>
                  <a:lnTo>
                    <a:pt x="0" y="1437"/>
                  </a:lnTo>
                  <a:cubicBezTo>
                    <a:pt x="0" y="1491"/>
                    <a:pt x="40" y="1534"/>
                    <a:pt x="94" y="1534"/>
                  </a:cubicBezTo>
                  <a:cubicBezTo>
                    <a:pt x="144" y="1534"/>
                    <a:pt x="187" y="1487"/>
                    <a:pt x="187" y="1437"/>
                  </a:cubicBezTo>
                  <a:lnTo>
                    <a:pt x="187" y="93"/>
                  </a:lnTo>
                  <a:cubicBezTo>
                    <a:pt x="187" y="40"/>
                    <a:pt x="147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349;p54">
              <a:extLst>
                <a:ext uri="{FF2B5EF4-FFF2-40B4-BE49-F238E27FC236}">
                  <a16:creationId xmlns:a16="http://schemas.microsoft.com/office/drawing/2014/main" id="{4B459590-E032-457F-8659-880A7628BDDF}"/>
                </a:ext>
              </a:extLst>
            </p:cNvPr>
            <p:cNvSpPr/>
            <p:nvPr/>
          </p:nvSpPr>
          <p:spPr>
            <a:xfrm>
              <a:off x="1823022" y="2246850"/>
              <a:ext cx="96296" cy="195759"/>
            </a:xfrm>
            <a:custGeom>
              <a:avLst/>
              <a:gdLst/>
              <a:ahLst/>
              <a:cxnLst/>
              <a:rect l="l" t="t" r="r" b="b"/>
              <a:pathLst>
                <a:path w="1703" h="3462" extrusionOk="0">
                  <a:moveTo>
                    <a:pt x="1029" y="0"/>
                  </a:moveTo>
                  <a:cubicBezTo>
                    <a:pt x="1021" y="0"/>
                    <a:pt x="1012" y="0"/>
                    <a:pt x="1004" y="1"/>
                  </a:cubicBezTo>
                  <a:lnTo>
                    <a:pt x="871" y="4"/>
                  </a:lnTo>
                  <a:cubicBezTo>
                    <a:pt x="635" y="8"/>
                    <a:pt x="416" y="108"/>
                    <a:pt x="251" y="277"/>
                  </a:cubicBezTo>
                  <a:cubicBezTo>
                    <a:pt x="90" y="449"/>
                    <a:pt x="0" y="674"/>
                    <a:pt x="4" y="914"/>
                  </a:cubicBezTo>
                  <a:lnTo>
                    <a:pt x="40" y="2584"/>
                  </a:lnTo>
                  <a:cubicBezTo>
                    <a:pt x="43" y="2821"/>
                    <a:pt x="140" y="3039"/>
                    <a:pt x="312" y="3208"/>
                  </a:cubicBezTo>
                  <a:cubicBezTo>
                    <a:pt x="484" y="3362"/>
                    <a:pt x="699" y="3451"/>
                    <a:pt x="932" y="3451"/>
                  </a:cubicBezTo>
                  <a:cubicBezTo>
                    <a:pt x="936" y="3451"/>
                    <a:pt x="939" y="3451"/>
                    <a:pt x="939" y="3462"/>
                  </a:cubicBezTo>
                  <a:lnTo>
                    <a:pt x="1068" y="3455"/>
                  </a:lnTo>
                  <a:cubicBezTo>
                    <a:pt x="1240" y="3451"/>
                    <a:pt x="1401" y="3380"/>
                    <a:pt x="1516" y="3258"/>
                  </a:cubicBezTo>
                  <a:cubicBezTo>
                    <a:pt x="1638" y="3139"/>
                    <a:pt x="1702" y="2978"/>
                    <a:pt x="1695" y="2806"/>
                  </a:cubicBezTo>
                  <a:cubicBezTo>
                    <a:pt x="1695" y="2717"/>
                    <a:pt x="1620" y="2649"/>
                    <a:pt x="1530" y="2649"/>
                  </a:cubicBezTo>
                  <a:cubicBezTo>
                    <a:pt x="1441" y="2649"/>
                    <a:pt x="1373" y="2727"/>
                    <a:pt x="1373" y="2817"/>
                  </a:cubicBezTo>
                  <a:cubicBezTo>
                    <a:pt x="1380" y="2899"/>
                    <a:pt x="1348" y="2982"/>
                    <a:pt x="1290" y="3039"/>
                  </a:cubicBezTo>
                  <a:cubicBezTo>
                    <a:pt x="1229" y="3100"/>
                    <a:pt x="1154" y="3136"/>
                    <a:pt x="1068" y="3136"/>
                  </a:cubicBezTo>
                  <a:lnTo>
                    <a:pt x="939" y="3139"/>
                  </a:lnTo>
                  <a:cubicBezTo>
                    <a:pt x="935" y="3140"/>
                    <a:pt x="930" y="3140"/>
                    <a:pt x="926" y="3140"/>
                  </a:cubicBezTo>
                  <a:cubicBezTo>
                    <a:pt x="784" y="3140"/>
                    <a:pt x="642" y="3083"/>
                    <a:pt x="538" y="2982"/>
                  </a:cubicBezTo>
                  <a:cubicBezTo>
                    <a:pt x="430" y="2874"/>
                    <a:pt x="366" y="2735"/>
                    <a:pt x="362" y="2584"/>
                  </a:cubicBezTo>
                  <a:lnTo>
                    <a:pt x="326" y="914"/>
                  </a:lnTo>
                  <a:cubicBezTo>
                    <a:pt x="323" y="760"/>
                    <a:pt x="377" y="617"/>
                    <a:pt x="484" y="509"/>
                  </a:cubicBezTo>
                  <a:cubicBezTo>
                    <a:pt x="592" y="402"/>
                    <a:pt x="728" y="341"/>
                    <a:pt x="882" y="334"/>
                  </a:cubicBezTo>
                  <a:lnTo>
                    <a:pt x="1011" y="330"/>
                  </a:lnTo>
                  <a:cubicBezTo>
                    <a:pt x="1015" y="330"/>
                    <a:pt x="1019" y="330"/>
                    <a:pt x="1024" y="330"/>
                  </a:cubicBezTo>
                  <a:cubicBezTo>
                    <a:pt x="1105" y="330"/>
                    <a:pt x="1179" y="362"/>
                    <a:pt x="1237" y="416"/>
                  </a:cubicBezTo>
                  <a:cubicBezTo>
                    <a:pt x="1294" y="474"/>
                    <a:pt x="1330" y="549"/>
                    <a:pt x="1330" y="635"/>
                  </a:cubicBezTo>
                  <a:cubicBezTo>
                    <a:pt x="1330" y="724"/>
                    <a:pt x="1405" y="793"/>
                    <a:pt x="1494" y="793"/>
                  </a:cubicBezTo>
                  <a:cubicBezTo>
                    <a:pt x="1584" y="793"/>
                    <a:pt x="1652" y="717"/>
                    <a:pt x="1652" y="628"/>
                  </a:cubicBezTo>
                  <a:cubicBezTo>
                    <a:pt x="1649" y="456"/>
                    <a:pt x="1573" y="294"/>
                    <a:pt x="1455" y="180"/>
                  </a:cubicBezTo>
                  <a:cubicBezTo>
                    <a:pt x="1339" y="64"/>
                    <a:pt x="1188" y="0"/>
                    <a:pt x="1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350;p54">
              <a:extLst>
                <a:ext uri="{FF2B5EF4-FFF2-40B4-BE49-F238E27FC236}">
                  <a16:creationId xmlns:a16="http://schemas.microsoft.com/office/drawing/2014/main" id="{2A0A7936-0287-4CD4-91A7-2F066686B189}"/>
                </a:ext>
              </a:extLst>
            </p:cNvPr>
            <p:cNvSpPr/>
            <p:nvPr/>
          </p:nvSpPr>
          <p:spPr>
            <a:xfrm>
              <a:off x="1900995" y="2282303"/>
              <a:ext cx="15663" cy="123042"/>
            </a:xfrm>
            <a:custGeom>
              <a:avLst/>
              <a:gdLst/>
              <a:ahLst/>
              <a:cxnLst/>
              <a:rect l="l" t="t" r="r" b="b"/>
              <a:pathLst>
                <a:path w="277" h="2176" extrusionOk="0">
                  <a:moveTo>
                    <a:pt x="127" y="0"/>
                  </a:moveTo>
                  <a:cubicBezTo>
                    <a:pt x="123" y="0"/>
                    <a:pt x="119" y="0"/>
                    <a:pt x="115" y="1"/>
                  </a:cubicBezTo>
                  <a:cubicBezTo>
                    <a:pt x="47" y="1"/>
                    <a:pt x="1" y="54"/>
                    <a:pt x="1" y="119"/>
                  </a:cubicBezTo>
                  <a:lnTo>
                    <a:pt x="40" y="2061"/>
                  </a:lnTo>
                  <a:cubicBezTo>
                    <a:pt x="40" y="2125"/>
                    <a:pt x="94" y="2176"/>
                    <a:pt x="155" y="2176"/>
                  </a:cubicBezTo>
                  <a:cubicBezTo>
                    <a:pt x="223" y="2176"/>
                    <a:pt x="277" y="2122"/>
                    <a:pt x="277" y="2054"/>
                  </a:cubicBezTo>
                  <a:lnTo>
                    <a:pt x="237" y="115"/>
                  </a:lnTo>
                  <a:cubicBezTo>
                    <a:pt x="237" y="51"/>
                    <a:pt x="187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351;p54">
              <a:extLst>
                <a:ext uri="{FF2B5EF4-FFF2-40B4-BE49-F238E27FC236}">
                  <a16:creationId xmlns:a16="http://schemas.microsoft.com/office/drawing/2014/main" id="{D6AD0216-7D8F-4EEF-9FDB-94A775457771}"/>
                </a:ext>
              </a:extLst>
            </p:cNvPr>
            <p:cNvSpPr/>
            <p:nvPr/>
          </p:nvSpPr>
          <p:spPr>
            <a:xfrm>
              <a:off x="1537759" y="1918218"/>
              <a:ext cx="163528" cy="83969"/>
            </a:xfrm>
            <a:custGeom>
              <a:avLst/>
              <a:gdLst/>
              <a:ahLst/>
              <a:cxnLst/>
              <a:rect l="l" t="t" r="r" b="b"/>
              <a:pathLst>
                <a:path w="2892" h="1485" extrusionOk="0">
                  <a:moveTo>
                    <a:pt x="780" y="0"/>
                  </a:moveTo>
                  <a:cubicBezTo>
                    <a:pt x="379" y="0"/>
                    <a:pt x="43" y="313"/>
                    <a:pt x="22" y="714"/>
                  </a:cubicBezTo>
                  <a:lnTo>
                    <a:pt x="18" y="818"/>
                  </a:lnTo>
                  <a:cubicBezTo>
                    <a:pt x="0" y="1119"/>
                    <a:pt x="233" y="1373"/>
                    <a:pt x="534" y="1391"/>
                  </a:cubicBezTo>
                  <a:cubicBezTo>
                    <a:pt x="536" y="1391"/>
                    <a:pt x="539" y="1391"/>
                    <a:pt x="541" y="1391"/>
                  </a:cubicBezTo>
                  <a:cubicBezTo>
                    <a:pt x="628" y="1391"/>
                    <a:pt x="699" y="1324"/>
                    <a:pt x="703" y="1237"/>
                  </a:cubicBezTo>
                  <a:cubicBezTo>
                    <a:pt x="706" y="1147"/>
                    <a:pt x="642" y="1072"/>
                    <a:pt x="552" y="1069"/>
                  </a:cubicBezTo>
                  <a:cubicBezTo>
                    <a:pt x="430" y="1065"/>
                    <a:pt x="337" y="958"/>
                    <a:pt x="341" y="836"/>
                  </a:cubicBezTo>
                  <a:lnTo>
                    <a:pt x="344" y="732"/>
                  </a:lnTo>
                  <a:cubicBezTo>
                    <a:pt x="355" y="508"/>
                    <a:pt x="541" y="330"/>
                    <a:pt x="766" y="330"/>
                  </a:cubicBezTo>
                  <a:cubicBezTo>
                    <a:pt x="775" y="330"/>
                    <a:pt x="783" y="330"/>
                    <a:pt x="792" y="331"/>
                  </a:cubicBezTo>
                  <a:lnTo>
                    <a:pt x="2139" y="402"/>
                  </a:lnTo>
                  <a:cubicBezTo>
                    <a:pt x="2372" y="409"/>
                    <a:pt x="2559" y="610"/>
                    <a:pt x="2544" y="850"/>
                  </a:cubicBezTo>
                  <a:lnTo>
                    <a:pt x="2541" y="950"/>
                  </a:lnTo>
                  <a:cubicBezTo>
                    <a:pt x="2541" y="1011"/>
                    <a:pt x="2512" y="1065"/>
                    <a:pt x="2469" y="1104"/>
                  </a:cubicBezTo>
                  <a:cubicBezTo>
                    <a:pt x="2426" y="1141"/>
                    <a:pt x="2373" y="1162"/>
                    <a:pt x="2320" y="1162"/>
                  </a:cubicBezTo>
                  <a:cubicBezTo>
                    <a:pt x="2316" y="1162"/>
                    <a:pt x="2312" y="1162"/>
                    <a:pt x="2308" y="1162"/>
                  </a:cubicBezTo>
                  <a:cubicBezTo>
                    <a:pt x="2306" y="1162"/>
                    <a:pt x="2303" y="1162"/>
                    <a:pt x="2301" y="1162"/>
                  </a:cubicBezTo>
                  <a:cubicBezTo>
                    <a:pt x="2214" y="1162"/>
                    <a:pt x="2139" y="1229"/>
                    <a:pt x="2136" y="1316"/>
                  </a:cubicBezTo>
                  <a:cubicBezTo>
                    <a:pt x="2132" y="1405"/>
                    <a:pt x="2200" y="1481"/>
                    <a:pt x="2290" y="1484"/>
                  </a:cubicBezTo>
                  <a:lnTo>
                    <a:pt x="2319" y="1484"/>
                  </a:lnTo>
                  <a:cubicBezTo>
                    <a:pt x="2609" y="1484"/>
                    <a:pt x="2849" y="1262"/>
                    <a:pt x="2870" y="968"/>
                  </a:cubicBezTo>
                  <a:lnTo>
                    <a:pt x="2874" y="868"/>
                  </a:lnTo>
                  <a:cubicBezTo>
                    <a:pt x="2892" y="449"/>
                    <a:pt x="2577" y="98"/>
                    <a:pt x="2165" y="73"/>
                  </a:cubicBezTo>
                  <a:lnTo>
                    <a:pt x="814" y="1"/>
                  </a:lnTo>
                  <a:cubicBezTo>
                    <a:pt x="803" y="0"/>
                    <a:pt x="791" y="0"/>
                    <a:pt x="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352;p54">
              <a:extLst>
                <a:ext uri="{FF2B5EF4-FFF2-40B4-BE49-F238E27FC236}">
                  <a16:creationId xmlns:a16="http://schemas.microsoft.com/office/drawing/2014/main" id="{1B72B03A-A973-4A46-8BA7-783AA3467368}"/>
                </a:ext>
              </a:extLst>
            </p:cNvPr>
            <p:cNvSpPr/>
            <p:nvPr/>
          </p:nvSpPr>
          <p:spPr>
            <a:xfrm>
              <a:off x="1566936" y="1981038"/>
              <a:ext cx="102346" cy="18321"/>
            </a:xfrm>
            <a:custGeom>
              <a:avLst/>
              <a:gdLst/>
              <a:ahLst/>
              <a:cxnLst/>
              <a:rect l="l" t="t" r="r" b="b"/>
              <a:pathLst>
                <a:path w="1810" h="324" extrusionOk="0">
                  <a:moveTo>
                    <a:pt x="122" y="0"/>
                  </a:moveTo>
                  <a:cubicBezTo>
                    <a:pt x="58" y="0"/>
                    <a:pt x="7" y="50"/>
                    <a:pt x="4" y="115"/>
                  </a:cubicBezTo>
                  <a:cubicBezTo>
                    <a:pt x="0" y="180"/>
                    <a:pt x="50" y="234"/>
                    <a:pt x="115" y="241"/>
                  </a:cubicBezTo>
                  <a:lnTo>
                    <a:pt x="1681" y="323"/>
                  </a:lnTo>
                  <a:lnTo>
                    <a:pt x="1684" y="323"/>
                  </a:lnTo>
                  <a:cubicBezTo>
                    <a:pt x="1745" y="323"/>
                    <a:pt x="1799" y="277"/>
                    <a:pt x="1806" y="212"/>
                  </a:cubicBezTo>
                  <a:cubicBezTo>
                    <a:pt x="1810" y="144"/>
                    <a:pt x="1760" y="90"/>
                    <a:pt x="1692" y="87"/>
                  </a:cubicBezTo>
                  <a:lnTo>
                    <a:pt x="129" y="1"/>
                  </a:lnTo>
                  <a:cubicBezTo>
                    <a:pt x="127" y="1"/>
                    <a:pt x="125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353;p54">
              <a:extLst>
                <a:ext uri="{FF2B5EF4-FFF2-40B4-BE49-F238E27FC236}">
                  <a16:creationId xmlns:a16="http://schemas.microsoft.com/office/drawing/2014/main" id="{35F21B53-DC81-4AC3-890C-165A8A958D6E}"/>
                </a:ext>
              </a:extLst>
            </p:cNvPr>
            <p:cNvSpPr/>
            <p:nvPr/>
          </p:nvSpPr>
          <p:spPr>
            <a:xfrm>
              <a:off x="2121233" y="1886328"/>
              <a:ext cx="163585" cy="85270"/>
            </a:xfrm>
            <a:custGeom>
              <a:avLst/>
              <a:gdLst/>
              <a:ahLst/>
              <a:cxnLst/>
              <a:rect l="l" t="t" r="r" b="b"/>
              <a:pathLst>
                <a:path w="2893" h="1508" extrusionOk="0">
                  <a:moveTo>
                    <a:pt x="2127" y="1"/>
                  </a:moveTo>
                  <a:cubicBezTo>
                    <a:pt x="2110" y="1"/>
                    <a:pt x="2093" y="1"/>
                    <a:pt x="2075" y="2"/>
                  </a:cubicBezTo>
                  <a:lnTo>
                    <a:pt x="728" y="92"/>
                  </a:lnTo>
                  <a:cubicBezTo>
                    <a:pt x="316" y="124"/>
                    <a:pt x="1" y="482"/>
                    <a:pt x="29" y="895"/>
                  </a:cubicBezTo>
                  <a:lnTo>
                    <a:pt x="37" y="995"/>
                  </a:lnTo>
                  <a:cubicBezTo>
                    <a:pt x="47" y="1145"/>
                    <a:pt x="108" y="1278"/>
                    <a:pt x="219" y="1371"/>
                  </a:cubicBezTo>
                  <a:cubicBezTo>
                    <a:pt x="320" y="1457"/>
                    <a:pt x="445" y="1507"/>
                    <a:pt x="578" y="1507"/>
                  </a:cubicBezTo>
                  <a:cubicBezTo>
                    <a:pt x="592" y="1507"/>
                    <a:pt x="606" y="1507"/>
                    <a:pt x="617" y="1504"/>
                  </a:cubicBezTo>
                  <a:cubicBezTo>
                    <a:pt x="707" y="1493"/>
                    <a:pt x="775" y="1418"/>
                    <a:pt x="771" y="1328"/>
                  </a:cubicBezTo>
                  <a:cubicBezTo>
                    <a:pt x="761" y="1241"/>
                    <a:pt x="689" y="1174"/>
                    <a:pt x="602" y="1174"/>
                  </a:cubicBezTo>
                  <a:cubicBezTo>
                    <a:pt x="600" y="1174"/>
                    <a:pt x="598" y="1174"/>
                    <a:pt x="595" y="1174"/>
                  </a:cubicBezTo>
                  <a:cubicBezTo>
                    <a:pt x="587" y="1175"/>
                    <a:pt x="579" y="1176"/>
                    <a:pt x="571" y="1176"/>
                  </a:cubicBezTo>
                  <a:cubicBezTo>
                    <a:pt x="522" y="1176"/>
                    <a:pt x="474" y="1157"/>
                    <a:pt x="434" y="1120"/>
                  </a:cubicBezTo>
                  <a:cubicBezTo>
                    <a:pt x="391" y="1081"/>
                    <a:pt x="363" y="1027"/>
                    <a:pt x="359" y="970"/>
                  </a:cubicBezTo>
                  <a:lnTo>
                    <a:pt x="352" y="866"/>
                  </a:lnTo>
                  <a:cubicBezTo>
                    <a:pt x="337" y="629"/>
                    <a:pt x="517" y="422"/>
                    <a:pt x="750" y="411"/>
                  </a:cubicBezTo>
                  <a:lnTo>
                    <a:pt x="2097" y="321"/>
                  </a:lnTo>
                  <a:cubicBezTo>
                    <a:pt x="2110" y="320"/>
                    <a:pt x="2123" y="319"/>
                    <a:pt x="2136" y="319"/>
                  </a:cubicBezTo>
                  <a:cubicBezTo>
                    <a:pt x="2234" y="319"/>
                    <a:pt x="2332" y="355"/>
                    <a:pt x="2405" y="422"/>
                  </a:cubicBezTo>
                  <a:cubicBezTo>
                    <a:pt x="2491" y="493"/>
                    <a:pt x="2541" y="601"/>
                    <a:pt x="2548" y="715"/>
                  </a:cubicBezTo>
                  <a:lnTo>
                    <a:pt x="2559" y="816"/>
                  </a:lnTo>
                  <a:cubicBezTo>
                    <a:pt x="2566" y="941"/>
                    <a:pt x="2473" y="1045"/>
                    <a:pt x="2351" y="1056"/>
                  </a:cubicBezTo>
                  <a:cubicBezTo>
                    <a:pt x="2262" y="1063"/>
                    <a:pt x="2197" y="1138"/>
                    <a:pt x="2201" y="1228"/>
                  </a:cubicBezTo>
                  <a:cubicBezTo>
                    <a:pt x="2208" y="1315"/>
                    <a:pt x="2283" y="1382"/>
                    <a:pt x="2370" y="1382"/>
                  </a:cubicBezTo>
                  <a:cubicBezTo>
                    <a:pt x="2372" y="1382"/>
                    <a:pt x="2374" y="1382"/>
                    <a:pt x="2376" y="1382"/>
                  </a:cubicBezTo>
                  <a:cubicBezTo>
                    <a:pt x="2523" y="1371"/>
                    <a:pt x="2656" y="1310"/>
                    <a:pt x="2753" y="1199"/>
                  </a:cubicBezTo>
                  <a:cubicBezTo>
                    <a:pt x="2849" y="1092"/>
                    <a:pt x="2892" y="952"/>
                    <a:pt x="2885" y="805"/>
                  </a:cubicBezTo>
                  <a:lnTo>
                    <a:pt x="2878" y="701"/>
                  </a:lnTo>
                  <a:cubicBezTo>
                    <a:pt x="2847" y="306"/>
                    <a:pt x="2517" y="1"/>
                    <a:pt x="2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354;p54">
              <a:extLst>
                <a:ext uri="{FF2B5EF4-FFF2-40B4-BE49-F238E27FC236}">
                  <a16:creationId xmlns:a16="http://schemas.microsoft.com/office/drawing/2014/main" id="{97C087F9-087A-4ADA-9CA7-19FA84946E9F}"/>
                </a:ext>
              </a:extLst>
            </p:cNvPr>
            <p:cNvSpPr/>
            <p:nvPr/>
          </p:nvSpPr>
          <p:spPr>
            <a:xfrm>
              <a:off x="2154254" y="1949430"/>
              <a:ext cx="102403" cy="19338"/>
            </a:xfrm>
            <a:custGeom>
              <a:avLst/>
              <a:gdLst/>
              <a:ahLst/>
              <a:cxnLst/>
              <a:rect l="l" t="t" r="r" b="b"/>
              <a:pathLst>
                <a:path w="1811" h="342" extrusionOk="0">
                  <a:moveTo>
                    <a:pt x="1684" y="0"/>
                  </a:moveTo>
                  <a:cubicBezTo>
                    <a:pt x="1682" y="0"/>
                    <a:pt x="1680" y="1"/>
                    <a:pt x="1678" y="1"/>
                  </a:cubicBezTo>
                  <a:lnTo>
                    <a:pt x="115" y="105"/>
                  </a:lnTo>
                  <a:cubicBezTo>
                    <a:pt x="47" y="108"/>
                    <a:pt x="1" y="162"/>
                    <a:pt x="4" y="230"/>
                  </a:cubicBezTo>
                  <a:cubicBezTo>
                    <a:pt x="8" y="291"/>
                    <a:pt x="58" y="341"/>
                    <a:pt x="119" y="341"/>
                  </a:cubicBezTo>
                  <a:lnTo>
                    <a:pt x="130" y="341"/>
                  </a:lnTo>
                  <a:lnTo>
                    <a:pt x="1692" y="237"/>
                  </a:lnTo>
                  <a:cubicBezTo>
                    <a:pt x="1760" y="234"/>
                    <a:pt x="1810" y="180"/>
                    <a:pt x="1803" y="112"/>
                  </a:cubicBezTo>
                  <a:cubicBezTo>
                    <a:pt x="1800" y="49"/>
                    <a:pt x="1749" y="0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355;p54">
              <a:extLst>
                <a:ext uri="{FF2B5EF4-FFF2-40B4-BE49-F238E27FC236}">
                  <a16:creationId xmlns:a16="http://schemas.microsoft.com/office/drawing/2014/main" id="{A45A33C2-0D70-4B81-BAA2-CFEA4841E73C}"/>
                </a:ext>
              </a:extLst>
            </p:cNvPr>
            <p:cNvSpPr/>
            <p:nvPr/>
          </p:nvSpPr>
          <p:spPr>
            <a:xfrm>
              <a:off x="1423485" y="2556201"/>
              <a:ext cx="479841" cy="504551"/>
            </a:xfrm>
            <a:custGeom>
              <a:avLst/>
              <a:gdLst/>
              <a:ahLst/>
              <a:cxnLst/>
              <a:rect l="l" t="t" r="r" b="b"/>
              <a:pathLst>
                <a:path w="8486" h="8923" extrusionOk="0">
                  <a:moveTo>
                    <a:pt x="174" y="1"/>
                  </a:moveTo>
                  <a:cubicBezTo>
                    <a:pt x="1" y="1"/>
                    <a:pt x="33" y="1912"/>
                    <a:pt x="69" y="2112"/>
                  </a:cubicBezTo>
                  <a:cubicBezTo>
                    <a:pt x="104" y="2316"/>
                    <a:pt x="1541" y="6067"/>
                    <a:pt x="3204" y="6504"/>
                  </a:cubicBezTo>
                  <a:cubicBezTo>
                    <a:pt x="4832" y="6935"/>
                    <a:pt x="7935" y="8923"/>
                    <a:pt x="8189" y="8923"/>
                  </a:cubicBezTo>
                  <a:cubicBezTo>
                    <a:pt x="8195" y="8923"/>
                    <a:pt x="8199" y="8922"/>
                    <a:pt x="8202" y="8919"/>
                  </a:cubicBezTo>
                  <a:cubicBezTo>
                    <a:pt x="8328" y="8819"/>
                    <a:pt x="8485" y="7590"/>
                    <a:pt x="8410" y="7422"/>
                  </a:cubicBezTo>
                  <a:cubicBezTo>
                    <a:pt x="8331" y="7257"/>
                    <a:pt x="5225" y="5541"/>
                    <a:pt x="3601" y="5146"/>
                  </a:cubicBezTo>
                  <a:cubicBezTo>
                    <a:pt x="1982" y="4752"/>
                    <a:pt x="352" y="15"/>
                    <a:pt x="176" y="1"/>
                  </a:cubicBezTo>
                  <a:cubicBezTo>
                    <a:pt x="175" y="1"/>
                    <a:pt x="175" y="1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356;p54">
              <a:extLst>
                <a:ext uri="{FF2B5EF4-FFF2-40B4-BE49-F238E27FC236}">
                  <a16:creationId xmlns:a16="http://schemas.microsoft.com/office/drawing/2014/main" id="{24E59290-81D5-4BDD-8CF3-B785D9EAA4D7}"/>
                </a:ext>
              </a:extLst>
            </p:cNvPr>
            <p:cNvSpPr/>
            <p:nvPr/>
          </p:nvSpPr>
          <p:spPr>
            <a:xfrm>
              <a:off x="1908120" y="2614723"/>
              <a:ext cx="483856" cy="447384"/>
            </a:xfrm>
            <a:custGeom>
              <a:avLst/>
              <a:gdLst/>
              <a:ahLst/>
              <a:cxnLst/>
              <a:rect l="l" t="t" r="r" b="b"/>
              <a:pathLst>
                <a:path w="8557" h="7912" extrusionOk="0">
                  <a:moveTo>
                    <a:pt x="8333" y="1"/>
                  </a:moveTo>
                  <a:cubicBezTo>
                    <a:pt x="8134" y="1"/>
                    <a:pt x="6528" y="3900"/>
                    <a:pt x="4920" y="4291"/>
                  </a:cubicBezTo>
                  <a:cubicBezTo>
                    <a:pt x="3300" y="4685"/>
                    <a:pt x="330" y="6107"/>
                    <a:pt x="165" y="6204"/>
                  </a:cubicBezTo>
                  <a:cubicBezTo>
                    <a:pt x="0" y="6304"/>
                    <a:pt x="154" y="7834"/>
                    <a:pt x="255" y="7910"/>
                  </a:cubicBezTo>
                  <a:cubicBezTo>
                    <a:pt x="256" y="7911"/>
                    <a:pt x="259" y="7912"/>
                    <a:pt x="263" y="7912"/>
                  </a:cubicBezTo>
                  <a:cubicBezTo>
                    <a:pt x="472" y="7912"/>
                    <a:pt x="3639" y="5906"/>
                    <a:pt x="5271" y="5473"/>
                  </a:cubicBezTo>
                  <a:cubicBezTo>
                    <a:pt x="6934" y="5036"/>
                    <a:pt x="8352" y="2191"/>
                    <a:pt x="8456" y="1840"/>
                  </a:cubicBezTo>
                  <a:cubicBezTo>
                    <a:pt x="8557" y="1489"/>
                    <a:pt x="8514" y="73"/>
                    <a:pt x="8338" y="2"/>
                  </a:cubicBezTo>
                  <a:cubicBezTo>
                    <a:pt x="8337" y="1"/>
                    <a:pt x="8335" y="1"/>
                    <a:pt x="8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357;p54">
              <a:extLst>
                <a:ext uri="{FF2B5EF4-FFF2-40B4-BE49-F238E27FC236}">
                  <a16:creationId xmlns:a16="http://schemas.microsoft.com/office/drawing/2014/main" id="{A412F94F-8A72-4073-93FA-2EAAFF458D73}"/>
                </a:ext>
              </a:extLst>
            </p:cNvPr>
            <p:cNvSpPr/>
            <p:nvPr/>
          </p:nvSpPr>
          <p:spPr>
            <a:xfrm>
              <a:off x="1826641" y="993955"/>
              <a:ext cx="107888" cy="35510"/>
            </a:xfrm>
            <a:custGeom>
              <a:avLst/>
              <a:gdLst/>
              <a:ahLst/>
              <a:cxnLst/>
              <a:rect l="l" t="t" r="r" b="b"/>
              <a:pathLst>
                <a:path w="1908" h="628" extrusionOk="0">
                  <a:moveTo>
                    <a:pt x="950" y="1"/>
                  </a:moveTo>
                  <a:cubicBezTo>
                    <a:pt x="320" y="1"/>
                    <a:pt x="1" y="628"/>
                    <a:pt x="1" y="628"/>
                  </a:cubicBezTo>
                  <a:cubicBezTo>
                    <a:pt x="286" y="343"/>
                    <a:pt x="618" y="200"/>
                    <a:pt x="951" y="200"/>
                  </a:cubicBezTo>
                  <a:cubicBezTo>
                    <a:pt x="1284" y="200"/>
                    <a:pt x="1618" y="343"/>
                    <a:pt x="1907" y="627"/>
                  </a:cubicBezTo>
                  <a:lnTo>
                    <a:pt x="1907" y="627"/>
                  </a:lnTo>
                  <a:cubicBezTo>
                    <a:pt x="1893" y="610"/>
                    <a:pt x="1577" y="1"/>
                    <a:pt x="950" y="1"/>
                  </a:cubicBezTo>
                  <a:close/>
                  <a:moveTo>
                    <a:pt x="1907" y="627"/>
                  </a:moveTo>
                  <a:cubicBezTo>
                    <a:pt x="1907" y="628"/>
                    <a:pt x="1907" y="628"/>
                    <a:pt x="1907" y="628"/>
                  </a:cubicBezTo>
                  <a:cubicBezTo>
                    <a:pt x="1907" y="628"/>
                    <a:pt x="1907" y="628"/>
                    <a:pt x="1907" y="6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358;p54">
              <a:extLst>
                <a:ext uri="{FF2B5EF4-FFF2-40B4-BE49-F238E27FC236}">
                  <a16:creationId xmlns:a16="http://schemas.microsoft.com/office/drawing/2014/main" id="{712CEF7D-D261-45C8-BC41-D4665A993709}"/>
                </a:ext>
              </a:extLst>
            </p:cNvPr>
            <p:cNvSpPr/>
            <p:nvPr/>
          </p:nvSpPr>
          <p:spPr>
            <a:xfrm>
              <a:off x="1722091" y="904899"/>
              <a:ext cx="316765" cy="133107"/>
            </a:xfrm>
            <a:custGeom>
              <a:avLst/>
              <a:gdLst/>
              <a:ahLst/>
              <a:cxnLst/>
              <a:rect l="l" t="t" r="r" b="b"/>
              <a:pathLst>
                <a:path w="5602" h="2354" extrusionOk="0">
                  <a:moveTo>
                    <a:pt x="2798" y="0"/>
                  </a:moveTo>
                  <a:cubicBezTo>
                    <a:pt x="2155" y="0"/>
                    <a:pt x="1513" y="40"/>
                    <a:pt x="875" y="121"/>
                  </a:cubicBezTo>
                  <a:cubicBezTo>
                    <a:pt x="313" y="196"/>
                    <a:pt x="1" y="694"/>
                    <a:pt x="1" y="1293"/>
                  </a:cubicBezTo>
                  <a:cubicBezTo>
                    <a:pt x="1" y="1948"/>
                    <a:pt x="642" y="2353"/>
                    <a:pt x="1294" y="2353"/>
                  </a:cubicBezTo>
                  <a:cubicBezTo>
                    <a:pt x="1606" y="2353"/>
                    <a:pt x="1796" y="2264"/>
                    <a:pt x="1914" y="2099"/>
                  </a:cubicBezTo>
                  <a:lnTo>
                    <a:pt x="1914" y="2102"/>
                  </a:lnTo>
                  <a:cubicBezTo>
                    <a:pt x="2165" y="1719"/>
                    <a:pt x="2351" y="1561"/>
                    <a:pt x="2799" y="1547"/>
                  </a:cubicBezTo>
                  <a:cubicBezTo>
                    <a:pt x="3247" y="1561"/>
                    <a:pt x="3437" y="1719"/>
                    <a:pt x="3688" y="2102"/>
                  </a:cubicBezTo>
                  <a:lnTo>
                    <a:pt x="3688" y="2099"/>
                  </a:lnTo>
                  <a:cubicBezTo>
                    <a:pt x="3803" y="2264"/>
                    <a:pt x="3996" y="2353"/>
                    <a:pt x="4304" y="2353"/>
                  </a:cubicBezTo>
                  <a:cubicBezTo>
                    <a:pt x="4960" y="2353"/>
                    <a:pt x="5601" y="1945"/>
                    <a:pt x="5601" y="1293"/>
                  </a:cubicBezTo>
                  <a:cubicBezTo>
                    <a:pt x="5601" y="694"/>
                    <a:pt x="5282" y="196"/>
                    <a:pt x="4727" y="121"/>
                  </a:cubicBezTo>
                  <a:cubicBezTo>
                    <a:pt x="4086" y="40"/>
                    <a:pt x="3442" y="0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359;p54">
              <a:extLst>
                <a:ext uri="{FF2B5EF4-FFF2-40B4-BE49-F238E27FC236}">
                  <a16:creationId xmlns:a16="http://schemas.microsoft.com/office/drawing/2014/main" id="{0BB08B4A-05B5-4EB3-9910-BBCAA7B1F678}"/>
                </a:ext>
              </a:extLst>
            </p:cNvPr>
            <p:cNvSpPr/>
            <p:nvPr/>
          </p:nvSpPr>
          <p:spPr>
            <a:xfrm>
              <a:off x="1739337" y="910101"/>
              <a:ext cx="45236" cy="117783"/>
            </a:xfrm>
            <a:custGeom>
              <a:avLst/>
              <a:gdLst/>
              <a:ahLst/>
              <a:cxnLst/>
              <a:rect l="l" t="t" r="r" b="b"/>
              <a:pathLst>
                <a:path w="800" h="2083" extrusionOk="0">
                  <a:moveTo>
                    <a:pt x="800" y="0"/>
                  </a:moveTo>
                  <a:lnTo>
                    <a:pt x="800" y="0"/>
                  </a:lnTo>
                  <a:cubicBezTo>
                    <a:pt x="721" y="11"/>
                    <a:pt x="645" y="18"/>
                    <a:pt x="567" y="29"/>
                  </a:cubicBezTo>
                  <a:cubicBezTo>
                    <a:pt x="534" y="33"/>
                    <a:pt x="506" y="36"/>
                    <a:pt x="481" y="47"/>
                  </a:cubicBezTo>
                  <a:lnTo>
                    <a:pt x="1" y="1899"/>
                  </a:lnTo>
                  <a:cubicBezTo>
                    <a:pt x="76" y="1971"/>
                    <a:pt x="162" y="2036"/>
                    <a:pt x="262" y="2082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360;p54">
              <a:extLst>
                <a:ext uri="{FF2B5EF4-FFF2-40B4-BE49-F238E27FC236}">
                  <a16:creationId xmlns:a16="http://schemas.microsoft.com/office/drawing/2014/main" id="{8CAB92BC-2F00-4D29-B4C0-37EC35AF0B0A}"/>
                </a:ext>
              </a:extLst>
            </p:cNvPr>
            <p:cNvSpPr/>
            <p:nvPr/>
          </p:nvSpPr>
          <p:spPr>
            <a:xfrm>
              <a:off x="1762407" y="908065"/>
              <a:ext cx="40599" cy="126491"/>
            </a:xfrm>
            <a:custGeom>
              <a:avLst/>
              <a:gdLst/>
              <a:ahLst/>
              <a:cxnLst/>
              <a:rect l="l" t="t" r="r" b="b"/>
              <a:pathLst>
                <a:path w="718" h="2237" extrusionOk="0">
                  <a:moveTo>
                    <a:pt x="718" y="0"/>
                  </a:moveTo>
                  <a:lnTo>
                    <a:pt x="718" y="0"/>
                  </a:lnTo>
                  <a:cubicBezTo>
                    <a:pt x="664" y="4"/>
                    <a:pt x="614" y="11"/>
                    <a:pt x="560" y="15"/>
                  </a:cubicBezTo>
                  <a:lnTo>
                    <a:pt x="1" y="2186"/>
                  </a:lnTo>
                  <a:cubicBezTo>
                    <a:pt x="44" y="2208"/>
                    <a:pt x="91" y="2222"/>
                    <a:pt x="137" y="2236"/>
                  </a:cubicBezTo>
                  <a:lnTo>
                    <a:pt x="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361;p54">
              <a:extLst>
                <a:ext uri="{FF2B5EF4-FFF2-40B4-BE49-F238E27FC236}">
                  <a16:creationId xmlns:a16="http://schemas.microsoft.com/office/drawing/2014/main" id="{35B4AE2A-6E00-441F-A0CD-C57A0ACA266D}"/>
                </a:ext>
              </a:extLst>
            </p:cNvPr>
            <p:cNvSpPr/>
            <p:nvPr/>
          </p:nvSpPr>
          <p:spPr>
            <a:xfrm>
              <a:off x="1880357" y="905012"/>
              <a:ext cx="41391" cy="90246"/>
            </a:xfrm>
            <a:custGeom>
              <a:avLst/>
              <a:gdLst/>
              <a:ahLst/>
              <a:cxnLst/>
              <a:rect l="l" t="t" r="r" b="b"/>
              <a:pathLst>
                <a:path w="732" h="1596" extrusionOk="0">
                  <a:moveTo>
                    <a:pt x="402" y="1"/>
                  </a:moveTo>
                  <a:lnTo>
                    <a:pt x="0" y="1545"/>
                  </a:lnTo>
                  <a:cubicBezTo>
                    <a:pt x="126" y="1552"/>
                    <a:pt x="233" y="1563"/>
                    <a:pt x="323" y="1595"/>
                  </a:cubicBezTo>
                  <a:lnTo>
                    <a:pt x="731" y="15"/>
                  </a:lnTo>
                  <a:cubicBezTo>
                    <a:pt x="620" y="11"/>
                    <a:pt x="509" y="4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362;p54">
              <a:extLst>
                <a:ext uri="{FF2B5EF4-FFF2-40B4-BE49-F238E27FC236}">
                  <a16:creationId xmlns:a16="http://schemas.microsoft.com/office/drawing/2014/main" id="{2A34C007-CB67-48DA-8172-555F3C44154E}"/>
                </a:ext>
              </a:extLst>
            </p:cNvPr>
            <p:cNvSpPr/>
            <p:nvPr/>
          </p:nvSpPr>
          <p:spPr>
            <a:xfrm>
              <a:off x="1948435" y="910723"/>
              <a:ext cx="57393" cy="127283"/>
            </a:xfrm>
            <a:custGeom>
              <a:avLst/>
              <a:gdLst/>
              <a:ahLst/>
              <a:cxnLst/>
              <a:rect l="l" t="t" r="r" b="b"/>
              <a:pathLst>
                <a:path w="1015" h="2251" extrusionOk="0">
                  <a:moveTo>
                    <a:pt x="574" y="0"/>
                  </a:moveTo>
                  <a:lnTo>
                    <a:pt x="0" y="2214"/>
                  </a:lnTo>
                  <a:cubicBezTo>
                    <a:pt x="86" y="2243"/>
                    <a:pt x="187" y="2250"/>
                    <a:pt x="301" y="2250"/>
                  </a:cubicBezTo>
                  <a:cubicBezTo>
                    <a:pt x="355" y="2250"/>
                    <a:pt x="405" y="2247"/>
                    <a:pt x="459" y="2243"/>
                  </a:cubicBezTo>
                  <a:lnTo>
                    <a:pt x="1014" y="100"/>
                  </a:lnTo>
                  <a:cubicBezTo>
                    <a:pt x="925" y="61"/>
                    <a:pt x="828" y="29"/>
                    <a:pt x="724" y="18"/>
                  </a:cubicBezTo>
                  <a:cubicBezTo>
                    <a:pt x="674" y="11"/>
                    <a:pt x="624" y="4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363;p54">
              <a:extLst>
                <a:ext uri="{FF2B5EF4-FFF2-40B4-BE49-F238E27FC236}">
                  <a16:creationId xmlns:a16="http://schemas.microsoft.com/office/drawing/2014/main" id="{1379EC73-F600-4107-A31A-C2B05B1405F7}"/>
                </a:ext>
              </a:extLst>
            </p:cNvPr>
            <p:cNvSpPr/>
            <p:nvPr/>
          </p:nvSpPr>
          <p:spPr>
            <a:xfrm>
              <a:off x="1711179" y="954657"/>
              <a:ext cx="11988" cy="40599"/>
            </a:xfrm>
            <a:custGeom>
              <a:avLst/>
              <a:gdLst/>
              <a:ahLst/>
              <a:cxnLst/>
              <a:rect l="l" t="t" r="r" b="b"/>
              <a:pathLst>
                <a:path w="212" h="718" extrusionOk="0">
                  <a:moveTo>
                    <a:pt x="122" y="1"/>
                  </a:moveTo>
                  <a:cubicBezTo>
                    <a:pt x="54" y="1"/>
                    <a:pt x="0" y="54"/>
                    <a:pt x="0" y="122"/>
                  </a:cubicBezTo>
                  <a:lnTo>
                    <a:pt x="0" y="595"/>
                  </a:lnTo>
                  <a:cubicBezTo>
                    <a:pt x="0" y="663"/>
                    <a:pt x="54" y="717"/>
                    <a:pt x="122" y="717"/>
                  </a:cubicBezTo>
                  <a:lnTo>
                    <a:pt x="212" y="717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364;p54">
              <a:extLst>
                <a:ext uri="{FF2B5EF4-FFF2-40B4-BE49-F238E27FC236}">
                  <a16:creationId xmlns:a16="http://schemas.microsoft.com/office/drawing/2014/main" id="{13EF8B48-1657-47A1-B545-AA7B2AE21B4A}"/>
                </a:ext>
              </a:extLst>
            </p:cNvPr>
            <p:cNvSpPr/>
            <p:nvPr/>
          </p:nvSpPr>
          <p:spPr>
            <a:xfrm>
              <a:off x="2038792" y="954488"/>
              <a:ext cx="11818" cy="40543"/>
            </a:xfrm>
            <a:custGeom>
              <a:avLst/>
              <a:gdLst/>
              <a:ahLst/>
              <a:cxnLst/>
              <a:rect l="l" t="t" r="r" b="b"/>
              <a:pathLst>
                <a:path w="209" h="717" extrusionOk="0">
                  <a:moveTo>
                    <a:pt x="0" y="0"/>
                  </a:moveTo>
                  <a:lnTo>
                    <a:pt x="0" y="717"/>
                  </a:lnTo>
                  <a:lnTo>
                    <a:pt x="90" y="717"/>
                  </a:lnTo>
                  <a:cubicBezTo>
                    <a:pt x="154" y="717"/>
                    <a:pt x="208" y="663"/>
                    <a:pt x="208" y="595"/>
                  </a:cubicBezTo>
                  <a:lnTo>
                    <a:pt x="208" y="122"/>
                  </a:lnTo>
                  <a:cubicBezTo>
                    <a:pt x="208" y="54"/>
                    <a:pt x="154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365;p54">
              <a:extLst>
                <a:ext uri="{FF2B5EF4-FFF2-40B4-BE49-F238E27FC236}">
                  <a16:creationId xmlns:a16="http://schemas.microsoft.com/office/drawing/2014/main" id="{2DD0C878-4D54-4C54-9C72-BB7590F2B3C8}"/>
                </a:ext>
              </a:extLst>
            </p:cNvPr>
            <p:cNvSpPr/>
            <p:nvPr/>
          </p:nvSpPr>
          <p:spPr>
            <a:xfrm>
              <a:off x="1771567" y="892855"/>
              <a:ext cx="217868" cy="16059"/>
            </a:xfrm>
            <a:custGeom>
              <a:avLst/>
              <a:gdLst/>
              <a:ahLst/>
              <a:cxnLst/>
              <a:rect l="l" t="t" r="r" b="b"/>
              <a:pathLst>
                <a:path w="3853" h="284" extrusionOk="0">
                  <a:moveTo>
                    <a:pt x="1924" y="1"/>
                  </a:moveTo>
                  <a:cubicBezTo>
                    <a:pt x="1763" y="4"/>
                    <a:pt x="1598" y="8"/>
                    <a:pt x="1437" y="19"/>
                  </a:cubicBezTo>
                  <a:cubicBezTo>
                    <a:pt x="1276" y="33"/>
                    <a:pt x="1115" y="40"/>
                    <a:pt x="953" y="69"/>
                  </a:cubicBezTo>
                  <a:cubicBezTo>
                    <a:pt x="631" y="112"/>
                    <a:pt x="312" y="180"/>
                    <a:pt x="0" y="284"/>
                  </a:cubicBezTo>
                  <a:cubicBezTo>
                    <a:pt x="638" y="203"/>
                    <a:pt x="1281" y="163"/>
                    <a:pt x="1925" y="163"/>
                  </a:cubicBezTo>
                  <a:cubicBezTo>
                    <a:pt x="2568" y="163"/>
                    <a:pt x="3212" y="203"/>
                    <a:pt x="3852" y="284"/>
                  </a:cubicBezTo>
                  <a:cubicBezTo>
                    <a:pt x="3537" y="176"/>
                    <a:pt x="3221" y="112"/>
                    <a:pt x="2899" y="69"/>
                  </a:cubicBezTo>
                  <a:cubicBezTo>
                    <a:pt x="2738" y="40"/>
                    <a:pt x="2576" y="33"/>
                    <a:pt x="2415" y="19"/>
                  </a:cubicBezTo>
                  <a:cubicBezTo>
                    <a:pt x="2254" y="4"/>
                    <a:pt x="2086" y="4"/>
                    <a:pt x="1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366;p54">
              <a:extLst>
                <a:ext uri="{FF2B5EF4-FFF2-40B4-BE49-F238E27FC236}">
                  <a16:creationId xmlns:a16="http://schemas.microsoft.com/office/drawing/2014/main" id="{90744926-99A0-4AD0-BFBE-009AFD82262D}"/>
                </a:ext>
              </a:extLst>
            </p:cNvPr>
            <p:cNvSpPr/>
            <p:nvPr/>
          </p:nvSpPr>
          <p:spPr>
            <a:xfrm>
              <a:off x="1718077" y="900997"/>
              <a:ext cx="325416" cy="141871"/>
            </a:xfrm>
            <a:custGeom>
              <a:avLst/>
              <a:gdLst/>
              <a:ahLst/>
              <a:cxnLst/>
              <a:rect l="l" t="t" r="r" b="b"/>
              <a:pathLst>
                <a:path w="5755" h="2509" extrusionOk="0">
                  <a:moveTo>
                    <a:pt x="2869" y="144"/>
                  </a:moveTo>
                  <a:cubicBezTo>
                    <a:pt x="3507" y="144"/>
                    <a:pt x="4146" y="185"/>
                    <a:pt x="4780" y="265"/>
                  </a:cubicBezTo>
                  <a:lnTo>
                    <a:pt x="4784" y="265"/>
                  </a:lnTo>
                  <a:cubicBezTo>
                    <a:pt x="5275" y="333"/>
                    <a:pt x="5594" y="763"/>
                    <a:pt x="5594" y="1362"/>
                  </a:cubicBezTo>
                  <a:cubicBezTo>
                    <a:pt x="5594" y="1982"/>
                    <a:pt x="4977" y="2347"/>
                    <a:pt x="4375" y="2347"/>
                  </a:cubicBezTo>
                  <a:cubicBezTo>
                    <a:pt x="4107" y="2347"/>
                    <a:pt x="3927" y="2275"/>
                    <a:pt x="3820" y="2125"/>
                  </a:cubicBezTo>
                  <a:cubicBezTo>
                    <a:pt x="3816" y="2125"/>
                    <a:pt x="3816" y="2118"/>
                    <a:pt x="3813" y="2114"/>
                  </a:cubicBezTo>
                  <a:cubicBezTo>
                    <a:pt x="3562" y="1738"/>
                    <a:pt x="3350" y="1555"/>
                    <a:pt x="2863" y="1541"/>
                  </a:cubicBezTo>
                  <a:cubicBezTo>
                    <a:pt x="2383" y="1555"/>
                    <a:pt x="2175" y="1738"/>
                    <a:pt x="1924" y="2114"/>
                  </a:cubicBezTo>
                  <a:cubicBezTo>
                    <a:pt x="1921" y="2114"/>
                    <a:pt x="1921" y="2118"/>
                    <a:pt x="1917" y="2125"/>
                  </a:cubicBezTo>
                  <a:cubicBezTo>
                    <a:pt x="1810" y="2275"/>
                    <a:pt x="1634" y="2347"/>
                    <a:pt x="1362" y="2347"/>
                  </a:cubicBezTo>
                  <a:cubicBezTo>
                    <a:pt x="763" y="2347"/>
                    <a:pt x="144" y="1982"/>
                    <a:pt x="144" y="1362"/>
                  </a:cubicBezTo>
                  <a:cubicBezTo>
                    <a:pt x="144" y="763"/>
                    <a:pt x="462" y="333"/>
                    <a:pt x="953" y="265"/>
                  </a:cubicBezTo>
                  <a:lnTo>
                    <a:pt x="957" y="265"/>
                  </a:lnTo>
                  <a:cubicBezTo>
                    <a:pt x="1591" y="185"/>
                    <a:pt x="2230" y="144"/>
                    <a:pt x="2869" y="144"/>
                  </a:cubicBezTo>
                  <a:close/>
                  <a:moveTo>
                    <a:pt x="2878" y="1"/>
                  </a:moveTo>
                  <a:cubicBezTo>
                    <a:pt x="2230" y="1"/>
                    <a:pt x="1582" y="41"/>
                    <a:pt x="939" y="122"/>
                  </a:cubicBezTo>
                  <a:lnTo>
                    <a:pt x="932" y="122"/>
                  </a:lnTo>
                  <a:cubicBezTo>
                    <a:pt x="366" y="208"/>
                    <a:pt x="0" y="695"/>
                    <a:pt x="0" y="1372"/>
                  </a:cubicBezTo>
                  <a:cubicBezTo>
                    <a:pt x="0" y="2082"/>
                    <a:pt x="695" y="2508"/>
                    <a:pt x="1369" y="2508"/>
                  </a:cubicBezTo>
                  <a:cubicBezTo>
                    <a:pt x="1681" y="2508"/>
                    <a:pt x="1899" y="2419"/>
                    <a:pt x="2039" y="2236"/>
                  </a:cubicBezTo>
                  <a:cubicBezTo>
                    <a:pt x="2043" y="2232"/>
                    <a:pt x="2046" y="2222"/>
                    <a:pt x="2050" y="2218"/>
                  </a:cubicBezTo>
                  <a:cubicBezTo>
                    <a:pt x="2286" y="1860"/>
                    <a:pt x="2451" y="1709"/>
                    <a:pt x="2870" y="1698"/>
                  </a:cubicBezTo>
                  <a:cubicBezTo>
                    <a:pt x="3293" y="1709"/>
                    <a:pt x="3462" y="1860"/>
                    <a:pt x="3694" y="2218"/>
                  </a:cubicBezTo>
                  <a:lnTo>
                    <a:pt x="3709" y="2232"/>
                  </a:lnTo>
                  <a:cubicBezTo>
                    <a:pt x="3845" y="2415"/>
                    <a:pt x="4064" y="2505"/>
                    <a:pt x="4375" y="2505"/>
                  </a:cubicBezTo>
                  <a:cubicBezTo>
                    <a:pt x="5049" y="2505"/>
                    <a:pt x="5748" y="2075"/>
                    <a:pt x="5755" y="1372"/>
                  </a:cubicBezTo>
                  <a:cubicBezTo>
                    <a:pt x="5755" y="695"/>
                    <a:pt x="5393" y="201"/>
                    <a:pt x="4823" y="122"/>
                  </a:cubicBezTo>
                  <a:lnTo>
                    <a:pt x="4816" y="122"/>
                  </a:lnTo>
                  <a:cubicBezTo>
                    <a:pt x="4173" y="41"/>
                    <a:pt x="3525" y="1"/>
                    <a:pt x="28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3932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AAC4709-0708-447E-B329-6D7BCBAF71CE}"/>
              </a:ext>
            </a:extLst>
          </p:cNvPr>
          <p:cNvSpPr txBox="1"/>
          <p:nvPr/>
        </p:nvSpPr>
        <p:spPr>
          <a:xfrm>
            <a:off x="1845129" y="1812114"/>
            <a:ext cx="99168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 análisis de los datos operativos y técnicos de los paletizadores en la planta embotelladora revela hallazgos significativos que podrían impactar directamente en la toma de decisiones y optimización de procesos: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Eficiencia diferencial según modelos de paletizadores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Distribución irregular de eventos entre operarios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Aplicabilidad industrial de metodologías de ciencia de datos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Aplicación web para democratizar el acceso a los resultados.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1B485D-E5F7-4EA2-8F90-621CEFA119D1}"/>
              </a:ext>
            </a:extLst>
          </p:cNvPr>
          <p:cNvSpPr txBox="1"/>
          <p:nvPr/>
        </p:nvSpPr>
        <p:spPr>
          <a:xfrm>
            <a:off x="999453" y="634041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Conclusiones</a:t>
            </a:r>
          </a:p>
        </p:txBody>
      </p:sp>
      <p:pic>
        <p:nvPicPr>
          <p:cNvPr id="5" name="Google Shape;158;p31">
            <a:extLst>
              <a:ext uri="{FF2B5EF4-FFF2-40B4-BE49-F238E27FC236}">
                <a16:creationId xmlns:a16="http://schemas.microsoft.com/office/drawing/2014/main" id="{EA1F0D8C-6D97-490B-B4D8-4E4F32D561A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381" t="6813" r="16783" b="-271"/>
          <a:stretch/>
        </p:blipFill>
        <p:spPr>
          <a:xfrm rot="5400000">
            <a:off x="484393" y="3796990"/>
            <a:ext cx="1904999" cy="2948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78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FBFEBB-5081-4026-A10F-7A7DEE60343A}"/>
              </a:ext>
            </a:extLst>
          </p:cNvPr>
          <p:cNvSpPr txBox="1"/>
          <p:nvPr/>
        </p:nvSpPr>
        <p:spPr>
          <a:xfrm>
            <a:off x="999453" y="634041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Bibliografía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BF24E4-F612-4440-8BF4-20C35A22A0EC}"/>
              </a:ext>
            </a:extLst>
          </p:cNvPr>
          <p:cNvSpPr txBox="1"/>
          <p:nvPr/>
        </p:nvSpPr>
        <p:spPr>
          <a:xfrm>
            <a:off x="2329282" y="1928654"/>
            <a:ext cx="95358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McKinney, W. (2010). 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Structures for Statistical Computing in Python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Proceedings of the 9th Python in Science Conference, 51–56.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Render. (2024). 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Render PostgreSQL Documentation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Recuperado de https://render.com/docs/databases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Google. (2024).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Colaboratory</a:t>
            </a: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Welcome to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Colab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Recuperado de https://colab.research.google.com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Pandas </a:t>
            </a:r>
            <a:r>
              <a:rPr lang="es-E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Documentation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(2024). https://pandas.pydata.org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Matplotlib </a:t>
            </a:r>
            <a:r>
              <a:rPr lang="es-E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Documentation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(2024). https://matplotlib.org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SQLAlchemy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Documentation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(2024). https://www.sqlalchemy.org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" name="Google Shape;293;p17">
            <a:extLst>
              <a:ext uri="{FF2B5EF4-FFF2-40B4-BE49-F238E27FC236}">
                <a16:creationId xmlns:a16="http://schemas.microsoft.com/office/drawing/2014/main" id="{3C7CC965-77BC-4A2B-B092-B18ED07632B5}"/>
              </a:ext>
            </a:extLst>
          </p:cNvPr>
          <p:cNvGrpSpPr/>
          <p:nvPr/>
        </p:nvGrpSpPr>
        <p:grpSpPr>
          <a:xfrm>
            <a:off x="37724" y="4283678"/>
            <a:ext cx="1923458" cy="1965399"/>
            <a:chOff x="6853556" y="2325220"/>
            <a:chExt cx="723725" cy="747724"/>
          </a:xfrm>
        </p:grpSpPr>
        <p:grpSp>
          <p:nvGrpSpPr>
            <p:cNvPr id="6" name="Google Shape;294;p17">
              <a:extLst>
                <a:ext uri="{FF2B5EF4-FFF2-40B4-BE49-F238E27FC236}">
                  <a16:creationId xmlns:a16="http://schemas.microsoft.com/office/drawing/2014/main" id="{1FE4161F-5D4C-4A17-9109-9416A588FF8C}"/>
                </a:ext>
              </a:extLst>
            </p:cNvPr>
            <p:cNvGrpSpPr/>
            <p:nvPr/>
          </p:nvGrpSpPr>
          <p:grpSpPr>
            <a:xfrm>
              <a:off x="7148975" y="2516954"/>
              <a:ext cx="428306" cy="555991"/>
              <a:chOff x="8495167" y="2049438"/>
              <a:chExt cx="571074" cy="741321"/>
            </a:xfrm>
          </p:grpSpPr>
          <p:grpSp>
            <p:nvGrpSpPr>
              <p:cNvPr id="78" name="Google Shape;295;p17">
                <a:extLst>
                  <a:ext uri="{FF2B5EF4-FFF2-40B4-BE49-F238E27FC236}">
                    <a16:creationId xmlns:a16="http://schemas.microsoft.com/office/drawing/2014/main" id="{3E08692E-E465-4C1D-BDA8-0FC30EDDA2D7}"/>
                  </a:ext>
                </a:extLst>
              </p:cNvPr>
              <p:cNvGrpSpPr/>
              <p:nvPr/>
            </p:nvGrpSpPr>
            <p:grpSpPr>
              <a:xfrm>
                <a:off x="8497963" y="2049438"/>
                <a:ext cx="497608" cy="592549"/>
                <a:chOff x="8497963" y="2049438"/>
                <a:chExt cx="497608" cy="592549"/>
              </a:xfrm>
            </p:grpSpPr>
            <p:sp>
              <p:nvSpPr>
                <p:cNvPr id="88" name="Google Shape;296;p17">
                  <a:extLst>
                    <a:ext uri="{FF2B5EF4-FFF2-40B4-BE49-F238E27FC236}">
                      <a16:creationId xmlns:a16="http://schemas.microsoft.com/office/drawing/2014/main" id="{95A11577-0DB0-4844-A364-5F60DABC29A4}"/>
                    </a:ext>
                  </a:extLst>
                </p:cNvPr>
                <p:cNvSpPr/>
                <p:nvPr/>
              </p:nvSpPr>
              <p:spPr>
                <a:xfrm>
                  <a:off x="8804909" y="2077252"/>
                  <a:ext cx="19569" cy="215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69" h="215612" extrusionOk="0">
                      <a:moveTo>
                        <a:pt x="19569" y="0"/>
                      </a:moveTo>
                      <a:lnTo>
                        <a:pt x="19569" y="215613"/>
                      </a:lnTo>
                      <a:lnTo>
                        <a:pt x="0" y="214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297;p17">
                  <a:extLst>
                    <a:ext uri="{FF2B5EF4-FFF2-40B4-BE49-F238E27FC236}">
                      <a16:creationId xmlns:a16="http://schemas.microsoft.com/office/drawing/2014/main" id="{A2909F0C-5C4A-402B-8939-83F6D29676C8}"/>
                    </a:ext>
                  </a:extLst>
                </p:cNvPr>
                <p:cNvSpPr/>
                <p:nvPr/>
              </p:nvSpPr>
              <p:spPr>
                <a:xfrm>
                  <a:off x="8804909" y="2193752"/>
                  <a:ext cx="19569" cy="3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69" h="39521" extrusionOk="0">
                      <a:moveTo>
                        <a:pt x="19569" y="595"/>
                      </a:moveTo>
                      <a:lnTo>
                        <a:pt x="19569" y="39521"/>
                      </a:lnTo>
                      <a:lnTo>
                        <a:pt x="0" y="39521"/>
                      </a:lnTo>
                      <a:lnTo>
                        <a:pt x="0" y="1303"/>
                      </a:lnTo>
                      <a:cubicBezTo>
                        <a:pt x="4742" y="277"/>
                        <a:pt x="11749" y="-643"/>
                        <a:pt x="19569" y="595"/>
                      </a:cubicBezTo>
                      <a:close/>
                    </a:path>
                  </a:pathLst>
                </a:custGeom>
                <a:solidFill>
                  <a:srgbClr val="08389E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298;p17">
                  <a:extLst>
                    <a:ext uri="{FF2B5EF4-FFF2-40B4-BE49-F238E27FC236}">
                      <a16:creationId xmlns:a16="http://schemas.microsoft.com/office/drawing/2014/main" id="{EB5E23F9-3585-4CAE-9A52-FE5D652B6602}"/>
                    </a:ext>
                  </a:extLst>
                </p:cNvPr>
                <p:cNvSpPr/>
                <p:nvPr/>
              </p:nvSpPr>
              <p:spPr>
                <a:xfrm>
                  <a:off x="8792595" y="2049438"/>
                  <a:ext cx="44233" cy="4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3" h="44233" extrusionOk="0">
                      <a:moveTo>
                        <a:pt x="44234" y="22117"/>
                      </a:moveTo>
                      <a:cubicBezTo>
                        <a:pt x="44234" y="34325"/>
                        <a:pt x="34325" y="44234"/>
                        <a:pt x="22117" y="44234"/>
                      </a:cubicBezTo>
                      <a:cubicBezTo>
                        <a:pt x="9909" y="44234"/>
                        <a:pt x="0" y="34325"/>
                        <a:pt x="0" y="22117"/>
                      </a:cubicBezTo>
                      <a:cubicBezTo>
                        <a:pt x="0" y="9908"/>
                        <a:pt x="9909" y="0"/>
                        <a:pt x="22117" y="0"/>
                      </a:cubicBezTo>
                      <a:cubicBezTo>
                        <a:pt x="34325" y="0"/>
                        <a:pt x="44234" y="9908"/>
                        <a:pt x="44234" y="221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1" name="Google Shape;299;p17">
                  <a:extLst>
                    <a:ext uri="{FF2B5EF4-FFF2-40B4-BE49-F238E27FC236}">
                      <a16:creationId xmlns:a16="http://schemas.microsoft.com/office/drawing/2014/main" id="{AE193CED-46CF-4570-A07E-E945529D7D3D}"/>
                    </a:ext>
                  </a:extLst>
                </p:cNvPr>
                <p:cNvGrpSpPr/>
                <p:nvPr/>
              </p:nvGrpSpPr>
              <p:grpSpPr>
                <a:xfrm>
                  <a:off x="8497963" y="2049438"/>
                  <a:ext cx="497608" cy="592549"/>
                  <a:chOff x="8497963" y="2049438"/>
                  <a:chExt cx="497608" cy="592549"/>
                </a:xfrm>
              </p:grpSpPr>
              <p:sp>
                <p:nvSpPr>
                  <p:cNvPr id="92" name="Google Shape;300;p17">
                    <a:extLst>
                      <a:ext uri="{FF2B5EF4-FFF2-40B4-BE49-F238E27FC236}">
                        <a16:creationId xmlns:a16="http://schemas.microsoft.com/office/drawing/2014/main" id="{841DCE9C-B679-4C0B-A77A-BFB18B8131CF}"/>
                      </a:ext>
                    </a:extLst>
                  </p:cNvPr>
                  <p:cNvSpPr/>
                  <p:nvPr/>
                </p:nvSpPr>
                <p:spPr>
                  <a:xfrm>
                    <a:off x="8679073" y="2407370"/>
                    <a:ext cx="161860" cy="23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860" h="234617" extrusionOk="0">
                        <a:moveTo>
                          <a:pt x="161860" y="25450"/>
                        </a:moveTo>
                        <a:lnTo>
                          <a:pt x="159277" y="219795"/>
                        </a:lnTo>
                        <a:cubicBezTo>
                          <a:pt x="105772" y="238267"/>
                          <a:pt x="52621" y="240037"/>
                          <a:pt x="0" y="221919"/>
                        </a:cubicBezTo>
                        <a:lnTo>
                          <a:pt x="1876" y="80689"/>
                        </a:lnTo>
                        <a:lnTo>
                          <a:pt x="2654" y="23716"/>
                        </a:lnTo>
                        <a:cubicBezTo>
                          <a:pt x="101631" y="-30638"/>
                          <a:pt x="161860" y="25450"/>
                          <a:pt x="161860" y="2545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93" name="Google Shape;301;p17">
                    <a:extLst>
                      <a:ext uri="{FF2B5EF4-FFF2-40B4-BE49-F238E27FC236}">
                        <a16:creationId xmlns:a16="http://schemas.microsoft.com/office/drawing/2014/main" id="{851BB322-45BB-4BA7-BA54-0A1688C8F647}"/>
                      </a:ext>
                    </a:extLst>
                  </p:cNvPr>
                  <p:cNvGrpSpPr/>
                  <p:nvPr/>
                </p:nvGrpSpPr>
                <p:grpSpPr>
                  <a:xfrm>
                    <a:off x="8497963" y="2144770"/>
                    <a:ext cx="303867" cy="221416"/>
                    <a:chOff x="8497963" y="2144770"/>
                    <a:chExt cx="303867" cy="221416"/>
                  </a:xfrm>
                </p:grpSpPr>
                <p:sp>
                  <p:nvSpPr>
                    <p:cNvPr id="107" name="Google Shape;302;p17">
                      <a:extLst>
                        <a:ext uri="{FF2B5EF4-FFF2-40B4-BE49-F238E27FC236}">
                          <a16:creationId xmlns:a16="http://schemas.microsoft.com/office/drawing/2014/main" id="{642B6C68-A5D2-4258-83B3-27AF5819E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4194" y="2345945"/>
                      <a:ext cx="144272" cy="125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272" h="12597" extrusionOk="0">
                          <a:moveTo>
                            <a:pt x="0" y="0"/>
                          </a:moveTo>
                          <a:lnTo>
                            <a:pt x="144273" y="0"/>
                          </a:lnTo>
                          <a:lnTo>
                            <a:pt x="144273" y="12598"/>
                          </a:lnTo>
                          <a:lnTo>
                            <a:pt x="0" y="12598"/>
                          </a:lnTo>
                          <a:close/>
                        </a:path>
                      </a:pathLst>
                    </a:custGeom>
                    <a:solidFill>
                      <a:srgbClr val="08389E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8" name="Google Shape;303;p17">
                      <a:extLst>
                        <a:ext uri="{FF2B5EF4-FFF2-40B4-BE49-F238E27FC236}">
                          <a16:creationId xmlns:a16="http://schemas.microsoft.com/office/drawing/2014/main" id="{70E6739A-647B-48AE-A86D-77BDEA4F97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1940" y="2303445"/>
                      <a:ext cx="205916" cy="331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916" h="33122" extrusionOk="0">
                          <a:moveTo>
                            <a:pt x="205917" y="0"/>
                          </a:moveTo>
                          <a:lnTo>
                            <a:pt x="205917" y="12562"/>
                          </a:lnTo>
                          <a:lnTo>
                            <a:pt x="97633" y="12562"/>
                          </a:lnTo>
                          <a:lnTo>
                            <a:pt x="77108" y="33122"/>
                          </a:lnTo>
                          <a:lnTo>
                            <a:pt x="0" y="33122"/>
                          </a:lnTo>
                          <a:lnTo>
                            <a:pt x="0" y="20524"/>
                          </a:lnTo>
                          <a:lnTo>
                            <a:pt x="71871" y="20524"/>
                          </a:lnTo>
                          <a:lnTo>
                            <a:pt x="9243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" name="Google Shape;304;p17">
                      <a:extLst>
                        <a:ext uri="{FF2B5EF4-FFF2-40B4-BE49-F238E27FC236}">
                          <a16:creationId xmlns:a16="http://schemas.microsoft.com/office/drawing/2014/main" id="{D4C536FB-6BF0-46B4-AAD2-1F03A0721F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3612" y="2234724"/>
                      <a:ext cx="177289" cy="426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289" h="42605" extrusionOk="0">
                          <a:moveTo>
                            <a:pt x="177289" y="30044"/>
                          </a:moveTo>
                          <a:lnTo>
                            <a:pt x="177289" y="42606"/>
                          </a:lnTo>
                          <a:lnTo>
                            <a:pt x="87795" y="42606"/>
                          </a:lnTo>
                          <a:lnTo>
                            <a:pt x="57752" y="12598"/>
                          </a:lnTo>
                          <a:lnTo>
                            <a:pt x="0" y="12598"/>
                          </a:lnTo>
                          <a:lnTo>
                            <a:pt x="0" y="0"/>
                          </a:lnTo>
                          <a:lnTo>
                            <a:pt x="62954" y="0"/>
                          </a:lnTo>
                          <a:lnTo>
                            <a:pt x="92997" y="30044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" name="Google Shape;305;p17">
                      <a:extLst>
                        <a:ext uri="{FF2B5EF4-FFF2-40B4-BE49-F238E27FC236}">
                          <a16:creationId xmlns:a16="http://schemas.microsoft.com/office/drawing/2014/main" id="{FB11FB4B-65D3-4D2B-ABEC-2A59236F1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73443" y="2188084"/>
                      <a:ext cx="153295" cy="337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295" h="33794" extrusionOk="0">
                          <a:moveTo>
                            <a:pt x="153296" y="21197"/>
                          </a:moveTo>
                          <a:lnTo>
                            <a:pt x="153296" y="33795"/>
                          </a:lnTo>
                          <a:lnTo>
                            <a:pt x="83832" y="33795"/>
                          </a:lnTo>
                          <a:lnTo>
                            <a:pt x="62599" y="12598"/>
                          </a:lnTo>
                          <a:lnTo>
                            <a:pt x="0" y="12598"/>
                          </a:lnTo>
                          <a:lnTo>
                            <a:pt x="0" y="0"/>
                          </a:lnTo>
                          <a:lnTo>
                            <a:pt x="67801" y="0"/>
                          </a:lnTo>
                          <a:lnTo>
                            <a:pt x="89033" y="21197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1" name="Google Shape;306;p17">
                      <a:extLst>
                        <a:ext uri="{FF2B5EF4-FFF2-40B4-BE49-F238E27FC236}">
                          <a16:creationId xmlns:a16="http://schemas.microsoft.com/office/drawing/2014/main" id="{C88745DF-49F5-40EC-91B2-094EBC104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24542" y="2152449"/>
                      <a:ext cx="177288" cy="125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288" h="12562" extrusionOk="0">
                          <a:moveTo>
                            <a:pt x="0" y="0"/>
                          </a:moveTo>
                          <a:lnTo>
                            <a:pt x="177289" y="0"/>
                          </a:lnTo>
                          <a:lnTo>
                            <a:pt x="177289" y="12562"/>
                          </a:lnTo>
                          <a:lnTo>
                            <a:pt x="0" y="12562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2" name="Google Shape;307;p17">
                      <a:extLst>
                        <a:ext uri="{FF2B5EF4-FFF2-40B4-BE49-F238E27FC236}">
                          <a16:creationId xmlns:a16="http://schemas.microsoft.com/office/drawing/2014/main" id="{D994924C-8B33-47EC-8287-9568BB637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0217" y="2338231"/>
                      <a:ext cx="27955" cy="279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955" h="27955" extrusionOk="0">
                          <a:moveTo>
                            <a:pt x="13978" y="0"/>
                          </a:moveTo>
                          <a:cubicBezTo>
                            <a:pt x="21692" y="0"/>
                            <a:pt x="27955" y="6264"/>
                            <a:pt x="27955" y="13978"/>
                          </a:cubicBezTo>
                          <a:cubicBezTo>
                            <a:pt x="27955" y="21692"/>
                            <a:pt x="21692" y="27956"/>
                            <a:pt x="13978" y="27956"/>
                          </a:cubicBezTo>
                          <a:cubicBezTo>
                            <a:pt x="6264" y="27956"/>
                            <a:pt x="0" y="21692"/>
                            <a:pt x="0" y="13978"/>
                          </a:cubicBezTo>
                          <a:cubicBezTo>
                            <a:pt x="0" y="6264"/>
                            <a:pt x="6228" y="0"/>
                            <a:pt x="1397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3" name="Google Shape;308;p17">
                      <a:extLst>
                        <a:ext uri="{FF2B5EF4-FFF2-40B4-BE49-F238E27FC236}">
                          <a16:creationId xmlns:a16="http://schemas.microsoft.com/office/drawing/2014/main" id="{F11D3A72-01A2-4699-9AD0-973813916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7963" y="2316291"/>
                      <a:ext cx="27955" cy="279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955" h="27955" extrusionOk="0">
                          <a:moveTo>
                            <a:pt x="13978" y="0"/>
                          </a:moveTo>
                          <a:cubicBezTo>
                            <a:pt x="21692" y="0"/>
                            <a:pt x="27955" y="6264"/>
                            <a:pt x="27955" y="13978"/>
                          </a:cubicBezTo>
                          <a:cubicBezTo>
                            <a:pt x="27955" y="21692"/>
                            <a:pt x="21692" y="27956"/>
                            <a:pt x="13978" y="27956"/>
                          </a:cubicBezTo>
                          <a:cubicBezTo>
                            <a:pt x="6264" y="27956"/>
                            <a:pt x="0" y="21692"/>
                            <a:pt x="0" y="13978"/>
                          </a:cubicBezTo>
                          <a:cubicBezTo>
                            <a:pt x="0" y="6264"/>
                            <a:pt x="6228" y="0"/>
                            <a:pt x="1397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4" name="Google Shape;309;p17">
                      <a:extLst>
                        <a:ext uri="{FF2B5EF4-FFF2-40B4-BE49-F238E27FC236}">
                          <a16:creationId xmlns:a16="http://schemas.microsoft.com/office/drawing/2014/main" id="{80669E31-A29F-4F69-93C3-3C3E93FB2A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25918" y="2227045"/>
                      <a:ext cx="27956" cy="279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956" h="27955" extrusionOk="0">
                          <a:moveTo>
                            <a:pt x="13979" y="0"/>
                          </a:moveTo>
                          <a:cubicBezTo>
                            <a:pt x="21693" y="0"/>
                            <a:pt x="27956" y="6263"/>
                            <a:pt x="27956" y="13978"/>
                          </a:cubicBezTo>
                          <a:cubicBezTo>
                            <a:pt x="27956" y="21692"/>
                            <a:pt x="21693" y="27956"/>
                            <a:pt x="13979" y="27956"/>
                          </a:cubicBezTo>
                          <a:cubicBezTo>
                            <a:pt x="6264" y="27956"/>
                            <a:pt x="0" y="21692"/>
                            <a:pt x="0" y="13978"/>
                          </a:cubicBezTo>
                          <a:cubicBezTo>
                            <a:pt x="0" y="6263"/>
                            <a:pt x="6228" y="0"/>
                            <a:pt x="1397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" name="Google Shape;310;p17">
                      <a:extLst>
                        <a:ext uri="{FF2B5EF4-FFF2-40B4-BE49-F238E27FC236}">
                          <a16:creationId xmlns:a16="http://schemas.microsoft.com/office/drawing/2014/main" id="{400557A5-6AE1-4968-8141-21DBA277FA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59465" y="2180405"/>
                      <a:ext cx="27955" cy="279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955" h="27955" extrusionOk="0">
                          <a:moveTo>
                            <a:pt x="27956" y="13978"/>
                          </a:moveTo>
                          <a:cubicBezTo>
                            <a:pt x="27956" y="21698"/>
                            <a:pt x="21698" y="27956"/>
                            <a:pt x="13978" y="27956"/>
                          </a:cubicBezTo>
                          <a:cubicBezTo>
                            <a:pt x="6258" y="27956"/>
                            <a:pt x="1" y="21698"/>
                            <a:pt x="1" y="13978"/>
                          </a:cubicBezTo>
                          <a:cubicBezTo>
                            <a:pt x="1" y="6258"/>
                            <a:pt x="6259" y="0"/>
                            <a:pt x="13978" y="0"/>
                          </a:cubicBezTo>
                          <a:cubicBezTo>
                            <a:pt x="21698" y="0"/>
                            <a:pt x="27956" y="6258"/>
                            <a:pt x="27956" y="1397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" name="Google Shape;311;p17">
                      <a:extLst>
                        <a:ext uri="{FF2B5EF4-FFF2-40B4-BE49-F238E27FC236}">
                          <a16:creationId xmlns:a16="http://schemas.microsoft.com/office/drawing/2014/main" id="{E95943D5-5CE1-4DD3-9C16-BA07BE392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0564" y="2144770"/>
                      <a:ext cx="27955" cy="279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955" h="27955" extrusionOk="0">
                          <a:moveTo>
                            <a:pt x="13978" y="0"/>
                          </a:moveTo>
                          <a:cubicBezTo>
                            <a:pt x="21692" y="0"/>
                            <a:pt x="27955" y="6263"/>
                            <a:pt x="27955" y="13978"/>
                          </a:cubicBezTo>
                          <a:cubicBezTo>
                            <a:pt x="27955" y="21692"/>
                            <a:pt x="21692" y="27956"/>
                            <a:pt x="13978" y="27956"/>
                          </a:cubicBezTo>
                          <a:cubicBezTo>
                            <a:pt x="6264" y="27956"/>
                            <a:pt x="0" y="21692"/>
                            <a:pt x="0" y="13978"/>
                          </a:cubicBezTo>
                          <a:cubicBezTo>
                            <a:pt x="0" y="6263"/>
                            <a:pt x="6264" y="0"/>
                            <a:pt x="1397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4" name="Google Shape;312;p17">
                    <a:extLst>
                      <a:ext uri="{FF2B5EF4-FFF2-40B4-BE49-F238E27FC236}">
                        <a16:creationId xmlns:a16="http://schemas.microsoft.com/office/drawing/2014/main" id="{7977E86F-C40B-4ACD-852C-06E5BCCD3948}"/>
                      </a:ext>
                    </a:extLst>
                  </p:cNvPr>
                  <p:cNvSpPr/>
                  <p:nvPr/>
                </p:nvSpPr>
                <p:spPr>
                  <a:xfrm>
                    <a:off x="8712655" y="2136702"/>
                    <a:ext cx="282870" cy="480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870" h="480699" extrusionOk="0">
                        <a:moveTo>
                          <a:pt x="268482" y="307301"/>
                        </a:moveTo>
                        <a:lnTo>
                          <a:pt x="255742" y="307301"/>
                        </a:lnTo>
                        <a:lnTo>
                          <a:pt x="255742" y="473478"/>
                        </a:lnTo>
                        <a:cubicBezTo>
                          <a:pt x="255742" y="477548"/>
                          <a:pt x="252416" y="480803"/>
                          <a:pt x="248347" y="480697"/>
                        </a:cubicBezTo>
                        <a:lnTo>
                          <a:pt x="248276" y="480697"/>
                        </a:lnTo>
                        <a:cubicBezTo>
                          <a:pt x="163629" y="478928"/>
                          <a:pt x="84858" y="437065"/>
                          <a:pt x="34078" y="369299"/>
                        </a:cubicBezTo>
                        <a:lnTo>
                          <a:pt x="0" y="324428"/>
                        </a:lnTo>
                        <a:cubicBezTo>
                          <a:pt x="42111" y="302736"/>
                          <a:pt x="76117" y="270144"/>
                          <a:pt x="93705" y="230405"/>
                        </a:cubicBezTo>
                        <a:cubicBezTo>
                          <a:pt x="102198" y="211296"/>
                          <a:pt x="106869" y="190559"/>
                          <a:pt x="106869" y="168548"/>
                        </a:cubicBezTo>
                        <a:cubicBezTo>
                          <a:pt x="106869" y="157189"/>
                          <a:pt x="105808" y="145724"/>
                          <a:pt x="103578" y="134294"/>
                        </a:cubicBezTo>
                        <a:lnTo>
                          <a:pt x="13837" y="90343"/>
                        </a:lnTo>
                        <a:lnTo>
                          <a:pt x="14580" y="22046"/>
                        </a:lnTo>
                        <a:cubicBezTo>
                          <a:pt x="13023" y="11607"/>
                          <a:pt x="15818" y="0"/>
                          <a:pt x="28451" y="0"/>
                        </a:cubicBezTo>
                        <a:lnTo>
                          <a:pt x="38679" y="0"/>
                        </a:lnTo>
                        <a:cubicBezTo>
                          <a:pt x="113628" y="0"/>
                          <a:pt x="185746" y="27425"/>
                          <a:pt x="241658" y="76684"/>
                        </a:cubicBezTo>
                        <a:cubicBezTo>
                          <a:pt x="250611" y="84575"/>
                          <a:pt x="255671" y="96040"/>
                          <a:pt x="255671" y="108001"/>
                        </a:cubicBezTo>
                        <a:lnTo>
                          <a:pt x="255671" y="185145"/>
                        </a:lnTo>
                        <a:lnTo>
                          <a:pt x="264872" y="220956"/>
                        </a:lnTo>
                        <a:lnTo>
                          <a:pt x="267526" y="231360"/>
                        </a:lnTo>
                        <a:lnTo>
                          <a:pt x="282388" y="289253"/>
                        </a:lnTo>
                        <a:cubicBezTo>
                          <a:pt x="284794" y="298419"/>
                          <a:pt x="277894" y="307301"/>
                          <a:pt x="268482" y="30730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95" name="Google Shape;313;p17">
                    <a:extLst>
                      <a:ext uri="{FF2B5EF4-FFF2-40B4-BE49-F238E27FC236}">
                        <a16:creationId xmlns:a16="http://schemas.microsoft.com/office/drawing/2014/main" id="{79BD4B70-B492-490D-BA16-6ADA37C5A91B}"/>
                      </a:ext>
                    </a:extLst>
                  </p:cNvPr>
                  <p:cNvGrpSpPr/>
                  <p:nvPr/>
                </p:nvGrpSpPr>
                <p:grpSpPr>
                  <a:xfrm>
                    <a:off x="8871543" y="2292865"/>
                    <a:ext cx="96853" cy="77143"/>
                    <a:chOff x="8871543" y="2292865"/>
                    <a:chExt cx="96853" cy="77143"/>
                  </a:xfrm>
                </p:grpSpPr>
                <p:sp>
                  <p:nvSpPr>
                    <p:cNvPr id="105" name="Google Shape;314;p17">
                      <a:extLst>
                        <a:ext uri="{FF2B5EF4-FFF2-40B4-BE49-F238E27FC236}">
                          <a16:creationId xmlns:a16="http://schemas.microsoft.com/office/drawing/2014/main" id="{593D3F8B-FA29-4101-9647-577396711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1543" y="2292865"/>
                      <a:ext cx="96853" cy="771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853" h="77143" extrusionOk="0">
                          <a:moveTo>
                            <a:pt x="96854" y="0"/>
                          </a:moveTo>
                          <a:lnTo>
                            <a:pt x="96854" y="77144"/>
                          </a:lnTo>
                          <a:lnTo>
                            <a:pt x="38571" y="77144"/>
                          </a:lnTo>
                          <a:cubicBezTo>
                            <a:pt x="17268" y="77144"/>
                            <a:pt x="0" y="59875"/>
                            <a:pt x="0" y="38572"/>
                          </a:cubicBezTo>
                          <a:cubicBezTo>
                            <a:pt x="0" y="27920"/>
                            <a:pt x="4317" y="18260"/>
                            <a:pt x="11288" y="11288"/>
                          </a:cubicBezTo>
                          <a:cubicBezTo>
                            <a:pt x="18259" y="4317"/>
                            <a:pt x="27920" y="0"/>
                            <a:pt x="38571" y="0"/>
                          </a:cubicBezTo>
                          <a:lnTo>
                            <a:pt x="96854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6" name="Google Shape;315;p17">
                      <a:extLst>
                        <a:ext uri="{FF2B5EF4-FFF2-40B4-BE49-F238E27FC236}">
                          <a16:creationId xmlns:a16="http://schemas.microsoft.com/office/drawing/2014/main" id="{A9C1A1D6-D185-44E4-BCA5-44E99E9A2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19953" y="2312752"/>
                      <a:ext cx="37475" cy="374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75" h="37439" extrusionOk="0">
                          <a:moveTo>
                            <a:pt x="37475" y="18720"/>
                          </a:moveTo>
                          <a:cubicBezTo>
                            <a:pt x="37475" y="29053"/>
                            <a:pt x="29088" y="37440"/>
                            <a:pt x="18755" y="37440"/>
                          </a:cubicBezTo>
                          <a:cubicBezTo>
                            <a:pt x="13483" y="37440"/>
                            <a:pt x="8740" y="35281"/>
                            <a:pt x="5308" y="31777"/>
                          </a:cubicBezTo>
                          <a:cubicBezTo>
                            <a:pt x="2017" y="28416"/>
                            <a:pt x="0" y="23780"/>
                            <a:pt x="0" y="18720"/>
                          </a:cubicBezTo>
                          <a:cubicBezTo>
                            <a:pt x="0" y="8387"/>
                            <a:pt x="8386" y="0"/>
                            <a:pt x="18720" y="0"/>
                          </a:cubicBezTo>
                          <a:cubicBezTo>
                            <a:pt x="23780" y="0"/>
                            <a:pt x="28416" y="2017"/>
                            <a:pt x="31777" y="5308"/>
                          </a:cubicBezTo>
                          <a:cubicBezTo>
                            <a:pt x="35281" y="8670"/>
                            <a:pt x="37475" y="13447"/>
                            <a:pt x="37475" y="1872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6" name="Google Shape;316;p17">
                    <a:extLst>
                      <a:ext uri="{FF2B5EF4-FFF2-40B4-BE49-F238E27FC236}">
                        <a16:creationId xmlns:a16="http://schemas.microsoft.com/office/drawing/2014/main" id="{502596E7-C7FA-4B41-A5A7-BF04E70AF4B7}"/>
                      </a:ext>
                    </a:extLst>
                  </p:cNvPr>
                  <p:cNvSpPr/>
                  <p:nvPr/>
                </p:nvSpPr>
                <p:spPr>
                  <a:xfrm>
                    <a:off x="8968397" y="2321882"/>
                    <a:ext cx="27174" cy="122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4" h="122120" extrusionOk="0">
                        <a:moveTo>
                          <a:pt x="12740" y="122121"/>
                        </a:moveTo>
                        <a:lnTo>
                          <a:pt x="0" y="122121"/>
                        </a:lnTo>
                        <a:lnTo>
                          <a:pt x="0" y="0"/>
                        </a:lnTo>
                        <a:lnTo>
                          <a:pt x="9201" y="35812"/>
                        </a:lnTo>
                        <a:lnTo>
                          <a:pt x="11855" y="46215"/>
                        </a:lnTo>
                        <a:lnTo>
                          <a:pt x="26717" y="104108"/>
                        </a:lnTo>
                        <a:cubicBezTo>
                          <a:pt x="29053" y="113238"/>
                          <a:pt x="22152" y="122121"/>
                          <a:pt x="12740" y="12212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" name="Google Shape;317;p17">
                    <a:extLst>
                      <a:ext uri="{FF2B5EF4-FFF2-40B4-BE49-F238E27FC236}">
                        <a16:creationId xmlns:a16="http://schemas.microsoft.com/office/drawing/2014/main" id="{D3C05C8F-C30E-4593-85BA-031E27EEF70D}"/>
                      </a:ext>
                    </a:extLst>
                  </p:cNvPr>
                  <p:cNvSpPr/>
                  <p:nvPr/>
                </p:nvSpPr>
                <p:spPr>
                  <a:xfrm>
                    <a:off x="8712655" y="2363995"/>
                    <a:ext cx="255741" cy="2534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741" h="253403" extrusionOk="0">
                        <a:moveTo>
                          <a:pt x="255742" y="231464"/>
                        </a:moveTo>
                        <a:lnTo>
                          <a:pt x="255742" y="246184"/>
                        </a:lnTo>
                        <a:cubicBezTo>
                          <a:pt x="255742" y="250183"/>
                          <a:pt x="252522" y="253404"/>
                          <a:pt x="248523" y="253404"/>
                        </a:cubicBezTo>
                        <a:lnTo>
                          <a:pt x="248276" y="253404"/>
                        </a:lnTo>
                        <a:cubicBezTo>
                          <a:pt x="163629" y="251634"/>
                          <a:pt x="84858" y="209771"/>
                          <a:pt x="34078" y="142005"/>
                        </a:cubicBezTo>
                        <a:lnTo>
                          <a:pt x="0" y="97134"/>
                        </a:lnTo>
                        <a:cubicBezTo>
                          <a:pt x="42111" y="75407"/>
                          <a:pt x="76117" y="42851"/>
                          <a:pt x="93705" y="3111"/>
                        </a:cubicBezTo>
                        <a:cubicBezTo>
                          <a:pt x="109912" y="-463"/>
                          <a:pt x="126013" y="-1206"/>
                          <a:pt x="141442" y="2191"/>
                        </a:cubicBezTo>
                        <a:cubicBezTo>
                          <a:pt x="141442" y="2191"/>
                          <a:pt x="140345" y="32872"/>
                          <a:pt x="127393" y="64048"/>
                        </a:cubicBezTo>
                        <a:cubicBezTo>
                          <a:pt x="98518" y="133654"/>
                          <a:pt x="141371" y="212390"/>
                          <a:pt x="215330" y="226934"/>
                        </a:cubicBezTo>
                        <a:cubicBezTo>
                          <a:pt x="227645" y="229376"/>
                          <a:pt x="241092" y="230933"/>
                          <a:pt x="255742" y="2314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98" name="Google Shape;318;p17">
                    <a:extLst>
                      <a:ext uri="{FF2B5EF4-FFF2-40B4-BE49-F238E27FC236}">
                        <a16:creationId xmlns:a16="http://schemas.microsoft.com/office/drawing/2014/main" id="{5A66CEE0-CDBE-4AF5-9E24-F01C66BDAB56}"/>
                      </a:ext>
                    </a:extLst>
                  </p:cNvPr>
                  <p:cNvGrpSpPr/>
                  <p:nvPr/>
                </p:nvGrpSpPr>
                <p:grpSpPr>
                  <a:xfrm>
                    <a:off x="8608901" y="2049438"/>
                    <a:ext cx="247638" cy="417389"/>
                    <a:chOff x="8608901" y="2049438"/>
                    <a:chExt cx="247638" cy="417389"/>
                  </a:xfrm>
                </p:grpSpPr>
                <p:sp>
                  <p:nvSpPr>
                    <p:cNvPr id="99" name="Google Shape;319;p17">
                      <a:extLst>
                        <a:ext uri="{FF2B5EF4-FFF2-40B4-BE49-F238E27FC236}">
                          <a16:creationId xmlns:a16="http://schemas.microsoft.com/office/drawing/2014/main" id="{6F585795-8A2F-4510-B788-D2BE7EC04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3732" y="2077252"/>
                      <a:ext cx="19533" cy="2156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533" h="215612" extrusionOk="0">
                          <a:moveTo>
                            <a:pt x="19534" y="0"/>
                          </a:moveTo>
                          <a:lnTo>
                            <a:pt x="19534" y="215613"/>
                          </a:lnTo>
                          <a:lnTo>
                            <a:pt x="0" y="21472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0" name="Google Shape;320;p17">
                      <a:extLst>
                        <a:ext uri="{FF2B5EF4-FFF2-40B4-BE49-F238E27FC236}">
                          <a16:creationId xmlns:a16="http://schemas.microsoft.com/office/drawing/2014/main" id="{2D4E8160-3056-4B66-8584-AE03406A4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3697" y="2193752"/>
                      <a:ext cx="19569" cy="395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569" h="39521" extrusionOk="0">
                          <a:moveTo>
                            <a:pt x="19569" y="595"/>
                          </a:moveTo>
                          <a:lnTo>
                            <a:pt x="19569" y="39521"/>
                          </a:lnTo>
                          <a:lnTo>
                            <a:pt x="0" y="39521"/>
                          </a:lnTo>
                          <a:lnTo>
                            <a:pt x="0" y="1303"/>
                          </a:lnTo>
                          <a:cubicBezTo>
                            <a:pt x="4777" y="277"/>
                            <a:pt x="11783" y="-643"/>
                            <a:pt x="19569" y="595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1" name="Google Shape;321;p17">
                      <a:extLst>
                        <a:ext uri="{FF2B5EF4-FFF2-40B4-BE49-F238E27FC236}">
                          <a16:creationId xmlns:a16="http://schemas.microsoft.com/office/drawing/2014/main" id="{13527515-678A-4A63-A5D9-0B0E9C0308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8901" y="2219189"/>
                      <a:ext cx="247638" cy="247638"/>
                      <a:chOff x="8608901" y="2219189"/>
                      <a:chExt cx="247638" cy="247638"/>
                    </a:xfrm>
                  </p:grpSpPr>
                  <p:sp>
                    <p:nvSpPr>
                      <p:cNvPr id="103" name="Google Shape;322;p17">
                        <a:extLst>
                          <a:ext uri="{FF2B5EF4-FFF2-40B4-BE49-F238E27FC236}">
                            <a16:creationId xmlns:a16="http://schemas.microsoft.com/office/drawing/2014/main" id="{A13BDA34-01C8-44F4-9040-133E73383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08901" y="2219189"/>
                        <a:ext cx="247638" cy="2476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7638" h="247638" extrusionOk="0">
                            <a:moveTo>
                              <a:pt x="247639" y="123819"/>
                            </a:moveTo>
                            <a:cubicBezTo>
                              <a:pt x="247639" y="192203"/>
                              <a:pt x="192203" y="247638"/>
                              <a:pt x="123819" y="247638"/>
                            </a:cubicBezTo>
                            <a:cubicBezTo>
                              <a:pt x="55436" y="247638"/>
                              <a:pt x="0" y="192203"/>
                              <a:pt x="0" y="123819"/>
                            </a:cubicBezTo>
                            <a:cubicBezTo>
                              <a:pt x="0" y="55436"/>
                              <a:pt x="55436" y="0"/>
                              <a:pt x="123819" y="0"/>
                            </a:cubicBezTo>
                            <a:cubicBezTo>
                              <a:pt x="192203" y="0"/>
                              <a:pt x="247639" y="55436"/>
                              <a:pt x="247639" y="123819"/>
                            </a:cubicBez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04" name="Google Shape;323;p17">
                        <a:extLst>
                          <a:ext uri="{FF2B5EF4-FFF2-40B4-BE49-F238E27FC236}">
                            <a16:creationId xmlns:a16="http://schemas.microsoft.com/office/drawing/2014/main" id="{660746E4-D3AE-426E-989C-D404A0AB6A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68316" y="2278604"/>
                        <a:ext cx="128808" cy="12880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8808" h="128808" extrusionOk="0">
                            <a:moveTo>
                              <a:pt x="128809" y="64404"/>
                            </a:moveTo>
                            <a:cubicBezTo>
                              <a:pt x="128809" y="99974"/>
                              <a:pt x="99974" y="128809"/>
                              <a:pt x="64405" y="128809"/>
                            </a:cubicBezTo>
                            <a:cubicBezTo>
                              <a:pt x="28835" y="128809"/>
                              <a:pt x="1" y="99974"/>
                              <a:pt x="1" y="64404"/>
                            </a:cubicBezTo>
                            <a:cubicBezTo>
                              <a:pt x="1" y="28835"/>
                              <a:pt x="28835" y="0"/>
                              <a:pt x="64405" y="0"/>
                            </a:cubicBezTo>
                            <a:cubicBezTo>
                              <a:pt x="99974" y="0"/>
                              <a:pt x="128809" y="28835"/>
                              <a:pt x="128809" y="64404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2" name="Google Shape;324;p17">
                      <a:extLst>
                        <a:ext uri="{FF2B5EF4-FFF2-40B4-BE49-F238E27FC236}">
                          <a16:creationId xmlns:a16="http://schemas.microsoft.com/office/drawing/2014/main" id="{E5304ED1-0836-4E2C-8DC3-FDFF54F88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2797" y="2049438"/>
                      <a:ext cx="44233" cy="442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233" h="44233" extrusionOk="0">
                          <a:moveTo>
                            <a:pt x="44234" y="22117"/>
                          </a:moveTo>
                          <a:cubicBezTo>
                            <a:pt x="44234" y="34325"/>
                            <a:pt x="34325" y="44234"/>
                            <a:pt x="22117" y="44234"/>
                          </a:cubicBezTo>
                          <a:cubicBezTo>
                            <a:pt x="9909" y="44234"/>
                            <a:pt x="0" y="34325"/>
                            <a:pt x="0" y="22117"/>
                          </a:cubicBezTo>
                          <a:cubicBezTo>
                            <a:pt x="0" y="9908"/>
                            <a:pt x="9909" y="0"/>
                            <a:pt x="22117" y="0"/>
                          </a:cubicBezTo>
                          <a:cubicBezTo>
                            <a:pt x="34325" y="0"/>
                            <a:pt x="44234" y="9908"/>
                            <a:pt x="44234" y="221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79" name="Google Shape;325;p17">
                <a:extLst>
                  <a:ext uri="{FF2B5EF4-FFF2-40B4-BE49-F238E27FC236}">
                    <a16:creationId xmlns:a16="http://schemas.microsoft.com/office/drawing/2014/main" id="{1B735017-00BD-4673-BB60-97165D46230A}"/>
                  </a:ext>
                </a:extLst>
              </p:cNvPr>
              <p:cNvGrpSpPr/>
              <p:nvPr/>
            </p:nvGrpSpPr>
            <p:grpSpPr>
              <a:xfrm>
                <a:off x="8495167" y="2444003"/>
                <a:ext cx="571074" cy="346756"/>
                <a:chOff x="8495167" y="2444003"/>
                <a:chExt cx="571074" cy="346756"/>
              </a:xfrm>
            </p:grpSpPr>
            <p:sp>
              <p:nvSpPr>
                <p:cNvPr id="80" name="Google Shape;326;p17">
                  <a:extLst>
                    <a:ext uri="{FF2B5EF4-FFF2-40B4-BE49-F238E27FC236}">
                      <a16:creationId xmlns:a16="http://schemas.microsoft.com/office/drawing/2014/main" id="{54C274C9-D330-4FC0-8F5B-9543287CF91B}"/>
                    </a:ext>
                  </a:extLst>
                </p:cNvPr>
                <p:cNvSpPr/>
                <p:nvPr/>
              </p:nvSpPr>
              <p:spPr>
                <a:xfrm>
                  <a:off x="8535579" y="2724692"/>
                  <a:ext cx="482112" cy="66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12" h="66067" extrusionOk="0">
                      <a:moveTo>
                        <a:pt x="0" y="35"/>
                      </a:moveTo>
                      <a:lnTo>
                        <a:pt x="0" y="29796"/>
                      </a:lnTo>
                      <a:cubicBezTo>
                        <a:pt x="0" y="36378"/>
                        <a:pt x="4530" y="42075"/>
                        <a:pt x="10970" y="43526"/>
                      </a:cubicBezTo>
                      <a:cubicBezTo>
                        <a:pt x="39563" y="50002"/>
                        <a:pt x="122333" y="66068"/>
                        <a:pt x="237093" y="66068"/>
                      </a:cubicBezTo>
                      <a:cubicBezTo>
                        <a:pt x="361585" y="66068"/>
                        <a:pt x="444001" y="51241"/>
                        <a:pt x="471744" y="45366"/>
                      </a:cubicBezTo>
                      <a:cubicBezTo>
                        <a:pt x="477795" y="44092"/>
                        <a:pt x="482112" y="38749"/>
                        <a:pt x="482112" y="32556"/>
                      </a:cubicBezTo>
                      <a:lnTo>
                        <a:pt x="48211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1" name="Google Shape;327;p17">
                  <a:extLst>
                    <a:ext uri="{FF2B5EF4-FFF2-40B4-BE49-F238E27FC236}">
                      <a16:creationId xmlns:a16="http://schemas.microsoft.com/office/drawing/2014/main" id="{7FFCD035-218C-4E2D-BF88-5AC32DEB09D8}"/>
                    </a:ext>
                  </a:extLst>
                </p:cNvPr>
                <p:cNvGrpSpPr/>
                <p:nvPr/>
              </p:nvGrpSpPr>
              <p:grpSpPr>
                <a:xfrm>
                  <a:off x="8535579" y="2701231"/>
                  <a:ext cx="482112" cy="46993"/>
                  <a:chOff x="8535579" y="2701231"/>
                  <a:chExt cx="482112" cy="46993"/>
                </a:xfrm>
              </p:grpSpPr>
              <p:sp>
                <p:nvSpPr>
                  <p:cNvPr id="86" name="Google Shape;328;p17">
                    <a:extLst>
                      <a:ext uri="{FF2B5EF4-FFF2-40B4-BE49-F238E27FC236}">
                        <a16:creationId xmlns:a16="http://schemas.microsoft.com/office/drawing/2014/main" id="{A8B357E6-CECD-4E94-A441-9EDD9ABE2D6B}"/>
                      </a:ext>
                    </a:extLst>
                  </p:cNvPr>
                  <p:cNvSpPr/>
                  <p:nvPr/>
                </p:nvSpPr>
                <p:spPr>
                  <a:xfrm>
                    <a:off x="8535579" y="2701231"/>
                    <a:ext cx="482112" cy="234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112" h="23496" extrusionOk="0">
                        <a:moveTo>
                          <a:pt x="241057" y="0"/>
                        </a:moveTo>
                        <a:cubicBezTo>
                          <a:pt x="107930" y="0"/>
                          <a:pt x="0" y="10510"/>
                          <a:pt x="0" y="23497"/>
                        </a:cubicBezTo>
                        <a:lnTo>
                          <a:pt x="482112" y="23497"/>
                        </a:lnTo>
                        <a:cubicBezTo>
                          <a:pt x="482112" y="10545"/>
                          <a:pt x="374182" y="0"/>
                          <a:pt x="24105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329;p17">
                    <a:extLst>
                      <a:ext uri="{FF2B5EF4-FFF2-40B4-BE49-F238E27FC236}">
                        <a16:creationId xmlns:a16="http://schemas.microsoft.com/office/drawing/2014/main" id="{60E6D6B6-8471-40CA-A75E-44CF0F260D59}"/>
                      </a:ext>
                    </a:extLst>
                  </p:cNvPr>
                  <p:cNvSpPr/>
                  <p:nvPr/>
                </p:nvSpPr>
                <p:spPr>
                  <a:xfrm>
                    <a:off x="8535579" y="2724727"/>
                    <a:ext cx="482112" cy="23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112" h="23497" extrusionOk="0">
                        <a:moveTo>
                          <a:pt x="241057" y="23497"/>
                        </a:moveTo>
                        <a:cubicBezTo>
                          <a:pt x="374182" y="23497"/>
                          <a:pt x="482112" y="12987"/>
                          <a:pt x="482112" y="0"/>
                        </a:cubicBezTo>
                        <a:lnTo>
                          <a:pt x="0" y="0"/>
                        </a:lnTo>
                        <a:cubicBezTo>
                          <a:pt x="0" y="12987"/>
                          <a:pt x="107895" y="23497"/>
                          <a:pt x="241057" y="234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" name="Google Shape;330;p17">
                  <a:extLst>
                    <a:ext uri="{FF2B5EF4-FFF2-40B4-BE49-F238E27FC236}">
                      <a16:creationId xmlns:a16="http://schemas.microsoft.com/office/drawing/2014/main" id="{8D06184A-2F56-45E1-B387-93BE3463860C}"/>
                    </a:ext>
                  </a:extLst>
                </p:cNvPr>
                <p:cNvGrpSpPr/>
                <p:nvPr/>
              </p:nvGrpSpPr>
              <p:grpSpPr>
                <a:xfrm>
                  <a:off x="8611378" y="2714501"/>
                  <a:ext cx="330514" cy="20488"/>
                  <a:chOff x="8611378" y="2714501"/>
                  <a:chExt cx="330514" cy="20488"/>
                </a:xfrm>
              </p:grpSpPr>
              <p:sp>
                <p:nvSpPr>
                  <p:cNvPr id="84" name="Google Shape;331;p17">
                    <a:extLst>
                      <a:ext uri="{FF2B5EF4-FFF2-40B4-BE49-F238E27FC236}">
                        <a16:creationId xmlns:a16="http://schemas.microsoft.com/office/drawing/2014/main" id="{5576188A-BE42-4B61-961C-29AFADEFCF3A}"/>
                      </a:ext>
                    </a:extLst>
                  </p:cNvPr>
                  <p:cNvSpPr/>
                  <p:nvPr/>
                </p:nvSpPr>
                <p:spPr>
                  <a:xfrm>
                    <a:off x="8611378" y="2714501"/>
                    <a:ext cx="330514" cy="15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514" h="15605" extrusionOk="0">
                        <a:moveTo>
                          <a:pt x="310415" y="15146"/>
                        </a:moveTo>
                        <a:cubicBezTo>
                          <a:pt x="323224" y="13695"/>
                          <a:pt x="330514" y="12031"/>
                          <a:pt x="330514" y="10262"/>
                        </a:cubicBezTo>
                        <a:cubicBezTo>
                          <a:pt x="330514" y="4600"/>
                          <a:pt x="256520" y="0"/>
                          <a:pt x="165257" y="0"/>
                        </a:cubicBezTo>
                        <a:cubicBezTo>
                          <a:pt x="73994" y="0"/>
                          <a:pt x="0" y="4600"/>
                          <a:pt x="0" y="10262"/>
                        </a:cubicBezTo>
                        <a:cubicBezTo>
                          <a:pt x="0" y="12208"/>
                          <a:pt x="8882" y="14049"/>
                          <a:pt x="24240" y="15606"/>
                        </a:cubicBezTo>
                        <a:cubicBezTo>
                          <a:pt x="52267" y="12421"/>
                          <a:pt x="106762" y="10262"/>
                          <a:pt x="169397" y="10262"/>
                        </a:cubicBezTo>
                        <a:cubicBezTo>
                          <a:pt x="229060" y="10227"/>
                          <a:pt x="281362" y="12208"/>
                          <a:pt x="310415" y="1514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332;p17">
                    <a:extLst>
                      <a:ext uri="{FF2B5EF4-FFF2-40B4-BE49-F238E27FC236}">
                        <a16:creationId xmlns:a16="http://schemas.microsoft.com/office/drawing/2014/main" id="{7BD4713B-BB32-4F55-92DE-BF1ACADF2203}"/>
                      </a:ext>
                    </a:extLst>
                  </p:cNvPr>
                  <p:cNvSpPr/>
                  <p:nvPr/>
                </p:nvSpPr>
                <p:spPr>
                  <a:xfrm>
                    <a:off x="8635618" y="2724763"/>
                    <a:ext cx="286175" cy="102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175" h="10226" extrusionOk="0">
                        <a:moveTo>
                          <a:pt x="286175" y="4883"/>
                        </a:moveTo>
                        <a:cubicBezTo>
                          <a:pt x="257122" y="1946"/>
                          <a:pt x="204820" y="0"/>
                          <a:pt x="145158" y="0"/>
                        </a:cubicBezTo>
                        <a:cubicBezTo>
                          <a:pt x="82523" y="0"/>
                          <a:pt x="28027" y="2159"/>
                          <a:pt x="0" y="5343"/>
                        </a:cubicBezTo>
                        <a:cubicBezTo>
                          <a:pt x="29053" y="8281"/>
                          <a:pt x="81355" y="10227"/>
                          <a:pt x="141018" y="10227"/>
                        </a:cubicBezTo>
                        <a:cubicBezTo>
                          <a:pt x="203652" y="10227"/>
                          <a:pt x="258149" y="8068"/>
                          <a:pt x="286175" y="488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3" name="Google Shape;333;p17">
                  <a:extLst>
                    <a:ext uri="{FF2B5EF4-FFF2-40B4-BE49-F238E27FC236}">
                      <a16:creationId xmlns:a16="http://schemas.microsoft.com/office/drawing/2014/main" id="{F92A713F-3AB3-4018-B374-4D0EE947599E}"/>
                    </a:ext>
                  </a:extLst>
                </p:cNvPr>
                <p:cNvSpPr/>
                <p:nvPr/>
              </p:nvSpPr>
              <p:spPr>
                <a:xfrm>
                  <a:off x="8495167" y="2444003"/>
                  <a:ext cx="571074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074" h="286032" extrusionOk="0">
                      <a:moveTo>
                        <a:pt x="145901" y="286033"/>
                      </a:moveTo>
                      <a:lnTo>
                        <a:pt x="0" y="0"/>
                      </a:lnTo>
                      <a:lnTo>
                        <a:pt x="571075" y="0"/>
                      </a:lnTo>
                      <a:lnTo>
                        <a:pt x="431863" y="286033"/>
                      </a:lnTo>
                      <a:close/>
                    </a:path>
                  </a:pathLst>
                </a:custGeom>
                <a:solidFill>
                  <a:srgbClr val="B5CACC">
                    <a:alpha val="35000"/>
                  </a:srgbClr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" name="Google Shape;334;p17">
              <a:extLst>
                <a:ext uri="{FF2B5EF4-FFF2-40B4-BE49-F238E27FC236}">
                  <a16:creationId xmlns:a16="http://schemas.microsoft.com/office/drawing/2014/main" id="{0A23B803-3CDE-44A8-BA28-5FF436F2B500}"/>
                </a:ext>
              </a:extLst>
            </p:cNvPr>
            <p:cNvGrpSpPr/>
            <p:nvPr/>
          </p:nvGrpSpPr>
          <p:grpSpPr>
            <a:xfrm>
              <a:off x="6853556" y="2325220"/>
              <a:ext cx="519021" cy="740426"/>
              <a:chOff x="8101274" y="1793793"/>
              <a:chExt cx="692028" cy="987235"/>
            </a:xfrm>
          </p:grpSpPr>
          <p:grpSp>
            <p:nvGrpSpPr>
              <p:cNvPr id="8" name="Google Shape;335;p17">
                <a:extLst>
                  <a:ext uri="{FF2B5EF4-FFF2-40B4-BE49-F238E27FC236}">
                    <a16:creationId xmlns:a16="http://schemas.microsoft.com/office/drawing/2014/main" id="{00673981-B96F-4234-80D3-5DC1967790CA}"/>
                  </a:ext>
                </a:extLst>
              </p:cNvPr>
              <p:cNvGrpSpPr/>
              <p:nvPr/>
            </p:nvGrpSpPr>
            <p:grpSpPr>
              <a:xfrm>
                <a:off x="8209190" y="2092122"/>
                <a:ext cx="203978" cy="444720"/>
                <a:chOff x="8209190" y="2092122"/>
                <a:chExt cx="203978" cy="444720"/>
              </a:xfrm>
            </p:grpSpPr>
            <p:sp>
              <p:nvSpPr>
                <p:cNvPr id="76" name="Google Shape;336;p17">
                  <a:extLst>
                    <a:ext uri="{FF2B5EF4-FFF2-40B4-BE49-F238E27FC236}">
                      <a16:creationId xmlns:a16="http://schemas.microsoft.com/office/drawing/2014/main" id="{02244FE4-05AC-478F-BCCE-9A2257D00C4D}"/>
                    </a:ext>
                  </a:extLst>
                </p:cNvPr>
                <p:cNvSpPr/>
                <p:nvPr/>
              </p:nvSpPr>
              <p:spPr>
                <a:xfrm>
                  <a:off x="8241698" y="2092122"/>
                  <a:ext cx="171470" cy="44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70" h="444720" extrusionOk="0">
                      <a:moveTo>
                        <a:pt x="47234" y="391302"/>
                      </a:moveTo>
                      <a:lnTo>
                        <a:pt x="665" y="71474"/>
                      </a:lnTo>
                      <a:cubicBezTo>
                        <a:pt x="-4325" y="37361"/>
                        <a:pt x="19314" y="5654"/>
                        <a:pt x="53426" y="665"/>
                      </a:cubicBezTo>
                      <a:lnTo>
                        <a:pt x="53426" y="665"/>
                      </a:lnTo>
                      <a:cubicBezTo>
                        <a:pt x="87540" y="-4325"/>
                        <a:pt x="119247" y="19314"/>
                        <a:pt x="124236" y="53427"/>
                      </a:cubicBezTo>
                      <a:lnTo>
                        <a:pt x="170805" y="373254"/>
                      </a:lnTo>
                      <a:cubicBezTo>
                        <a:pt x="175795" y="407368"/>
                        <a:pt x="152156" y="439074"/>
                        <a:pt x="118043" y="444064"/>
                      </a:cubicBezTo>
                      <a:lnTo>
                        <a:pt x="118043" y="444064"/>
                      </a:lnTo>
                      <a:cubicBezTo>
                        <a:pt x="83930" y="449018"/>
                        <a:pt x="52223" y="425415"/>
                        <a:pt x="47234" y="3913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337;p17">
                  <a:extLst>
                    <a:ext uri="{FF2B5EF4-FFF2-40B4-BE49-F238E27FC236}">
                      <a16:creationId xmlns:a16="http://schemas.microsoft.com/office/drawing/2014/main" id="{908BD058-7A8F-4DFF-B20C-64A19BDCDB04}"/>
                    </a:ext>
                  </a:extLst>
                </p:cNvPr>
                <p:cNvSpPr/>
                <p:nvPr/>
              </p:nvSpPr>
              <p:spPr>
                <a:xfrm>
                  <a:off x="8209190" y="2129306"/>
                  <a:ext cx="81687" cy="346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87" h="346367" extrusionOk="0">
                      <a:moveTo>
                        <a:pt x="58332" y="0"/>
                      </a:moveTo>
                      <a:cubicBezTo>
                        <a:pt x="58332" y="0"/>
                        <a:pt x="-87321" y="180863"/>
                        <a:pt x="81688" y="34636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" name="Google Shape;338;p17">
                <a:extLst>
                  <a:ext uri="{FF2B5EF4-FFF2-40B4-BE49-F238E27FC236}">
                    <a16:creationId xmlns:a16="http://schemas.microsoft.com/office/drawing/2014/main" id="{3701DDCE-1F6B-460B-A005-B11E62159CE2}"/>
                  </a:ext>
                </a:extLst>
              </p:cNvPr>
              <p:cNvGrpSpPr/>
              <p:nvPr/>
            </p:nvGrpSpPr>
            <p:grpSpPr>
              <a:xfrm>
                <a:off x="8206821" y="2404887"/>
                <a:ext cx="215512" cy="322613"/>
                <a:chOff x="8206821" y="2404887"/>
                <a:chExt cx="215512" cy="322613"/>
              </a:xfrm>
            </p:grpSpPr>
            <p:sp>
              <p:nvSpPr>
                <p:cNvPr id="63" name="Google Shape;339;p17">
                  <a:extLst>
                    <a:ext uri="{FF2B5EF4-FFF2-40B4-BE49-F238E27FC236}">
                      <a16:creationId xmlns:a16="http://schemas.microsoft.com/office/drawing/2014/main" id="{8A99F9EF-99EA-4E78-9F5B-D4760EDD398E}"/>
                    </a:ext>
                  </a:extLst>
                </p:cNvPr>
                <p:cNvSpPr/>
                <p:nvPr/>
              </p:nvSpPr>
              <p:spPr>
                <a:xfrm>
                  <a:off x="8206821" y="2404887"/>
                  <a:ext cx="215512" cy="322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12" h="322613" extrusionOk="0">
                      <a:moveTo>
                        <a:pt x="210247" y="97646"/>
                      </a:moveTo>
                      <a:lnTo>
                        <a:pt x="136571" y="278438"/>
                      </a:lnTo>
                      <a:cubicBezTo>
                        <a:pt x="121815" y="314710"/>
                        <a:pt x="80448" y="332120"/>
                        <a:pt x="44176" y="317364"/>
                      </a:cubicBezTo>
                      <a:lnTo>
                        <a:pt x="44176" y="317364"/>
                      </a:lnTo>
                      <a:cubicBezTo>
                        <a:pt x="7904" y="302607"/>
                        <a:pt x="-9506" y="261240"/>
                        <a:pt x="5250" y="224968"/>
                      </a:cubicBezTo>
                      <a:lnTo>
                        <a:pt x="78926" y="44176"/>
                      </a:lnTo>
                      <a:cubicBezTo>
                        <a:pt x="93682" y="7904"/>
                        <a:pt x="135050" y="-9506"/>
                        <a:pt x="171322" y="5250"/>
                      </a:cubicBezTo>
                      <a:lnTo>
                        <a:pt x="171322" y="5250"/>
                      </a:lnTo>
                      <a:cubicBezTo>
                        <a:pt x="207593" y="20007"/>
                        <a:pt x="225039" y="61374"/>
                        <a:pt x="210247" y="976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4" name="Google Shape;340;p17">
                  <a:extLst>
                    <a:ext uri="{FF2B5EF4-FFF2-40B4-BE49-F238E27FC236}">
                      <a16:creationId xmlns:a16="http://schemas.microsoft.com/office/drawing/2014/main" id="{FE102035-16B7-4A62-BF62-4F35AC1381DF}"/>
                    </a:ext>
                  </a:extLst>
                </p:cNvPr>
                <p:cNvGrpSpPr/>
                <p:nvPr/>
              </p:nvGrpSpPr>
              <p:grpSpPr>
                <a:xfrm>
                  <a:off x="8298636" y="2421292"/>
                  <a:ext cx="106782" cy="106782"/>
                  <a:chOff x="8298636" y="2421292"/>
                  <a:chExt cx="106782" cy="106782"/>
                </a:xfrm>
              </p:grpSpPr>
              <p:sp>
                <p:nvSpPr>
                  <p:cNvPr id="65" name="Google Shape;341;p17">
                    <a:extLst>
                      <a:ext uri="{FF2B5EF4-FFF2-40B4-BE49-F238E27FC236}">
                        <a16:creationId xmlns:a16="http://schemas.microsoft.com/office/drawing/2014/main" id="{A9AE622C-F113-42CA-A8A2-2C2C2D95B15B}"/>
                      </a:ext>
                    </a:extLst>
                  </p:cNvPr>
                  <p:cNvSpPr/>
                  <p:nvPr/>
                </p:nvSpPr>
                <p:spPr>
                  <a:xfrm>
                    <a:off x="8298636" y="2421292"/>
                    <a:ext cx="106782" cy="106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782" h="106782" extrusionOk="0">
                        <a:moveTo>
                          <a:pt x="82727" y="98014"/>
                        </a:moveTo>
                        <a:cubicBezTo>
                          <a:pt x="58133" y="114186"/>
                          <a:pt x="24940" y="107356"/>
                          <a:pt x="8768" y="82727"/>
                        </a:cubicBezTo>
                        <a:cubicBezTo>
                          <a:pt x="-7404" y="58133"/>
                          <a:pt x="-574" y="24940"/>
                          <a:pt x="24055" y="8768"/>
                        </a:cubicBezTo>
                        <a:cubicBezTo>
                          <a:pt x="48685" y="-7404"/>
                          <a:pt x="81842" y="-574"/>
                          <a:pt x="98014" y="24055"/>
                        </a:cubicBezTo>
                        <a:cubicBezTo>
                          <a:pt x="114186" y="48649"/>
                          <a:pt x="107356" y="81842"/>
                          <a:pt x="82727" y="9801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" name="Google Shape;342;p17">
                    <a:extLst>
                      <a:ext uri="{FF2B5EF4-FFF2-40B4-BE49-F238E27FC236}">
                        <a16:creationId xmlns:a16="http://schemas.microsoft.com/office/drawing/2014/main" id="{017B0360-8C70-4B48-82B2-DE7CAF1D4BBD}"/>
                      </a:ext>
                    </a:extLst>
                  </p:cNvPr>
                  <p:cNvSpPr/>
                  <p:nvPr/>
                </p:nvSpPr>
                <p:spPr>
                  <a:xfrm>
                    <a:off x="8321110" y="2443766"/>
                    <a:ext cx="61834" cy="61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4" h="61834" extrusionOk="0">
                        <a:moveTo>
                          <a:pt x="47903" y="56749"/>
                        </a:moveTo>
                        <a:cubicBezTo>
                          <a:pt x="33642" y="66127"/>
                          <a:pt x="14462" y="62164"/>
                          <a:pt x="5085" y="47903"/>
                        </a:cubicBezTo>
                        <a:cubicBezTo>
                          <a:pt x="-4293" y="33642"/>
                          <a:pt x="-330" y="14462"/>
                          <a:pt x="13931" y="5085"/>
                        </a:cubicBezTo>
                        <a:cubicBezTo>
                          <a:pt x="28192" y="-4293"/>
                          <a:pt x="47372" y="-330"/>
                          <a:pt x="56749" y="13931"/>
                        </a:cubicBezTo>
                        <a:cubicBezTo>
                          <a:pt x="66127" y="28157"/>
                          <a:pt x="62164" y="47372"/>
                          <a:pt x="47903" y="5674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67" name="Google Shape;343;p17">
                    <a:extLst>
                      <a:ext uri="{FF2B5EF4-FFF2-40B4-BE49-F238E27FC236}">
                        <a16:creationId xmlns:a16="http://schemas.microsoft.com/office/drawing/2014/main" id="{1AFE8D2C-8698-4DEE-A352-75C38E03CB49}"/>
                      </a:ext>
                    </a:extLst>
                  </p:cNvPr>
                  <p:cNvGrpSpPr/>
                  <p:nvPr/>
                </p:nvGrpSpPr>
                <p:grpSpPr>
                  <a:xfrm>
                    <a:off x="8304981" y="2427637"/>
                    <a:ext cx="94091" cy="94092"/>
                    <a:chOff x="8304981" y="2427637"/>
                    <a:chExt cx="94091" cy="94092"/>
                  </a:xfrm>
                </p:grpSpPr>
                <p:sp>
                  <p:nvSpPr>
                    <p:cNvPr id="68" name="Google Shape;344;p17">
                      <a:extLst>
                        <a:ext uri="{FF2B5EF4-FFF2-40B4-BE49-F238E27FC236}">
                          <a16:creationId xmlns:a16="http://schemas.microsoft.com/office/drawing/2014/main" id="{B9ECDCE7-83CA-4A21-9AC7-4EA01F271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22580" y="2433170"/>
                      <a:ext cx="15103" cy="151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3" h="15119" extrusionOk="0">
                          <a:moveTo>
                            <a:pt x="11717" y="13876"/>
                          </a:moveTo>
                          <a:cubicBezTo>
                            <a:pt x="8250" y="16176"/>
                            <a:pt x="3543" y="15185"/>
                            <a:pt x="1243" y="11718"/>
                          </a:cubicBezTo>
                          <a:cubicBezTo>
                            <a:pt x="-1057" y="8250"/>
                            <a:pt x="-67" y="3543"/>
                            <a:pt x="3402" y="1243"/>
                          </a:cubicBezTo>
                          <a:cubicBezTo>
                            <a:pt x="6869" y="-1057"/>
                            <a:pt x="11576" y="-66"/>
                            <a:pt x="13876" y="3402"/>
                          </a:cubicBezTo>
                          <a:cubicBezTo>
                            <a:pt x="16141" y="6870"/>
                            <a:pt x="15185" y="11576"/>
                            <a:pt x="11717" y="13876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" name="Google Shape;345;p17">
                      <a:extLst>
                        <a:ext uri="{FF2B5EF4-FFF2-40B4-BE49-F238E27FC236}">
                          <a16:creationId xmlns:a16="http://schemas.microsoft.com/office/drawing/2014/main" id="{6D982D33-DA22-4D18-BA9D-08BB098888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3001" y="2427637"/>
                      <a:ext cx="15108" cy="151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8" h="15108" extrusionOk="0">
                          <a:moveTo>
                            <a:pt x="6033" y="14950"/>
                          </a:moveTo>
                          <a:cubicBezTo>
                            <a:pt x="1963" y="14101"/>
                            <a:pt x="-691" y="10102"/>
                            <a:pt x="158" y="6032"/>
                          </a:cubicBezTo>
                          <a:cubicBezTo>
                            <a:pt x="1008" y="1963"/>
                            <a:pt x="5006" y="-691"/>
                            <a:pt x="9076" y="158"/>
                          </a:cubicBezTo>
                          <a:cubicBezTo>
                            <a:pt x="13146" y="1008"/>
                            <a:pt x="15800" y="5006"/>
                            <a:pt x="14950" y="9076"/>
                          </a:cubicBezTo>
                          <a:cubicBezTo>
                            <a:pt x="14101" y="13145"/>
                            <a:pt x="10102" y="15799"/>
                            <a:pt x="6033" y="1495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" name="Google Shape;346;p17">
                      <a:extLst>
                        <a:ext uri="{FF2B5EF4-FFF2-40B4-BE49-F238E27FC236}">
                          <a16:creationId xmlns:a16="http://schemas.microsoft.com/office/drawing/2014/main" id="{479C68C0-AF6C-48FD-A30E-CECEE1D03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8421" y="2445237"/>
                      <a:ext cx="15119" cy="151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19" h="15119" extrusionOk="0">
                          <a:moveTo>
                            <a:pt x="1243" y="11717"/>
                          </a:moveTo>
                          <a:cubicBezTo>
                            <a:pt x="-1057" y="8250"/>
                            <a:pt x="-66" y="3543"/>
                            <a:pt x="3402" y="1243"/>
                          </a:cubicBezTo>
                          <a:cubicBezTo>
                            <a:pt x="6870" y="-1057"/>
                            <a:pt x="11576" y="-66"/>
                            <a:pt x="13876" y="3402"/>
                          </a:cubicBezTo>
                          <a:cubicBezTo>
                            <a:pt x="16177" y="6869"/>
                            <a:pt x="15186" y="11576"/>
                            <a:pt x="11718" y="13876"/>
                          </a:cubicBezTo>
                          <a:cubicBezTo>
                            <a:pt x="8250" y="16176"/>
                            <a:pt x="3543" y="15185"/>
                            <a:pt x="1243" y="11717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" name="Google Shape;347;p17">
                      <a:extLst>
                        <a:ext uri="{FF2B5EF4-FFF2-40B4-BE49-F238E27FC236}">
                          <a16:creationId xmlns:a16="http://schemas.microsoft.com/office/drawing/2014/main" id="{1C10327D-5717-4EC1-B6A8-5748E12F1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3964" y="2475657"/>
                      <a:ext cx="15108" cy="151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8" h="15108" extrusionOk="0">
                          <a:moveTo>
                            <a:pt x="158" y="6032"/>
                          </a:moveTo>
                          <a:cubicBezTo>
                            <a:pt x="1008" y="1963"/>
                            <a:pt x="5006" y="-691"/>
                            <a:pt x="9076" y="158"/>
                          </a:cubicBezTo>
                          <a:cubicBezTo>
                            <a:pt x="13146" y="1008"/>
                            <a:pt x="15800" y="5006"/>
                            <a:pt x="14950" y="9076"/>
                          </a:cubicBezTo>
                          <a:cubicBezTo>
                            <a:pt x="14101" y="13145"/>
                            <a:pt x="10102" y="15799"/>
                            <a:pt x="6033" y="14950"/>
                          </a:cubicBezTo>
                          <a:cubicBezTo>
                            <a:pt x="1963" y="14136"/>
                            <a:pt x="-691" y="10102"/>
                            <a:pt x="158" y="6032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" name="Google Shape;348;p17">
                      <a:extLst>
                        <a:ext uri="{FF2B5EF4-FFF2-40B4-BE49-F238E27FC236}">
                          <a16:creationId xmlns:a16="http://schemas.microsoft.com/office/drawing/2014/main" id="{0FA9CFCA-C747-4B6F-87DA-27F27722C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6370" y="2501113"/>
                      <a:ext cx="15103" cy="151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3" h="15119" extrusionOk="0">
                          <a:moveTo>
                            <a:pt x="3386" y="1243"/>
                          </a:moveTo>
                          <a:cubicBezTo>
                            <a:pt x="6854" y="-1057"/>
                            <a:pt x="11560" y="-66"/>
                            <a:pt x="13860" y="3402"/>
                          </a:cubicBezTo>
                          <a:cubicBezTo>
                            <a:pt x="16161" y="6869"/>
                            <a:pt x="15170" y="11576"/>
                            <a:pt x="11702" y="13876"/>
                          </a:cubicBezTo>
                          <a:cubicBezTo>
                            <a:pt x="8234" y="16176"/>
                            <a:pt x="3527" y="15185"/>
                            <a:pt x="1227" y="11717"/>
                          </a:cubicBezTo>
                          <a:cubicBezTo>
                            <a:pt x="-1037" y="8214"/>
                            <a:pt x="-82" y="3508"/>
                            <a:pt x="3386" y="1243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" name="Google Shape;349;p17">
                      <a:extLst>
                        <a:ext uri="{FF2B5EF4-FFF2-40B4-BE49-F238E27FC236}">
                          <a16:creationId xmlns:a16="http://schemas.microsoft.com/office/drawing/2014/main" id="{D5A5D862-F1BD-4CC3-95B5-B90570102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5944" y="2506621"/>
                      <a:ext cx="15108" cy="151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8" h="15108" extrusionOk="0">
                          <a:moveTo>
                            <a:pt x="9076" y="158"/>
                          </a:moveTo>
                          <a:cubicBezTo>
                            <a:pt x="13145" y="1008"/>
                            <a:pt x="15799" y="5006"/>
                            <a:pt x="14950" y="9076"/>
                          </a:cubicBezTo>
                          <a:cubicBezTo>
                            <a:pt x="14101" y="13145"/>
                            <a:pt x="10102" y="15799"/>
                            <a:pt x="6032" y="14950"/>
                          </a:cubicBezTo>
                          <a:cubicBezTo>
                            <a:pt x="1963" y="14101"/>
                            <a:pt x="-691" y="10102"/>
                            <a:pt x="158" y="6032"/>
                          </a:cubicBezTo>
                          <a:cubicBezTo>
                            <a:pt x="972" y="1963"/>
                            <a:pt x="5006" y="-691"/>
                            <a:pt x="9076" y="158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" name="Google Shape;350;p17">
                      <a:extLst>
                        <a:ext uri="{FF2B5EF4-FFF2-40B4-BE49-F238E27FC236}">
                          <a16:creationId xmlns:a16="http://schemas.microsoft.com/office/drawing/2014/main" id="{77C9E1BA-ADE1-4A16-96B4-2AC6AEB19B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0513" y="2489026"/>
                      <a:ext cx="15118" cy="15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18" h="15103" extrusionOk="0">
                          <a:moveTo>
                            <a:pt x="13876" y="3386"/>
                          </a:moveTo>
                          <a:cubicBezTo>
                            <a:pt x="16176" y="6854"/>
                            <a:pt x="15185" y="11560"/>
                            <a:pt x="11717" y="13860"/>
                          </a:cubicBezTo>
                          <a:cubicBezTo>
                            <a:pt x="8250" y="16161"/>
                            <a:pt x="3543" y="15170"/>
                            <a:pt x="1243" y="11702"/>
                          </a:cubicBezTo>
                          <a:cubicBezTo>
                            <a:pt x="-1057" y="8234"/>
                            <a:pt x="-66" y="3527"/>
                            <a:pt x="3402" y="1227"/>
                          </a:cubicBezTo>
                          <a:cubicBezTo>
                            <a:pt x="6869" y="-1037"/>
                            <a:pt x="11576" y="-82"/>
                            <a:pt x="13876" y="3386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" name="Google Shape;351;p17">
                      <a:extLst>
                        <a:ext uri="{FF2B5EF4-FFF2-40B4-BE49-F238E27FC236}">
                          <a16:creationId xmlns:a16="http://schemas.microsoft.com/office/drawing/2014/main" id="{0FF9969E-2EC1-4376-841D-BF3924540F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4981" y="2458601"/>
                      <a:ext cx="15108" cy="151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8" h="15108" extrusionOk="0">
                          <a:moveTo>
                            <a:pt x="14950" y="9076"/>
                          </a:moveTo>
                          <a:cubicBezTo>
                            <a:pt x="14101" y="13145"/>
                            <a:pt x="10102" y="15799"/>
                            <a:pt x="6032" y="14950"/>
                          </a:cubicBezTo>
                          <a:cubicBezTo>
                            <a:pt x="1963" y="14101"/>
                            <a:pt x="-691" y="10102"/>
                            <a:pt x="158" y="6032"/>
                          </a:cubicBezTo>
                          <a:cubicBezTo>
                            <a:pt x="1008" y="1963"/>
                            <a:pt x="5006" y="-691"/>
                            <a:pt x="9076" y="158"/>
                          </a:cubicBezTo>
                          <a:cubicBezTo>
                            <a:pt x="13145" y="1008"/>
                            <a:pt x="15799" y="5006"/>
                            <a:pt x="14950" y="9076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10" name="Google Shape;352;p17">
                <a:extLst>
                  <a:ext uri="{FF2B5EF4-FFF2-40B4-BE49-F238E27FC236}">
                    <a16:creationId xmlns:a16="http://schemas.microsoft.com/office/drawing/2014/main" id="{683F0873-26F4-4761-B0E3-3CDFDC228DAE}"/>
                  </a:ext>
                </a:extLst>
              </p:cNvPr>
              <p:cNvGrpSpPr/>
              <p:nvPr/>
            </p:nvGrpSpPr>
            <p:grpSpPr>
              <a:xfrm>
                <a:off x="8242844" y="1822076"/>
                <a:ext cx="339198" cy="382794"/>
                <a:chOff x="8242844" y="1822076"/>
                <a:chExt cx="339198" cy="382794"/>
              </a:xfrm>
            </p:grpSpPr>
            <p:sp>
              <p:nvSpPr>
                <p:cNvPr id="44" name="Google Shape;353;p17">
                  <a:extLst>
                    <a:ext uri="{FF2B5EF4-FFF2-40B4-BE49-F238E27FC236}">
                      <a16:creationId xmlns:a16="http://schemas.microsoft.com/office/drawing/2014/main" id="{017F8F23-FB9A-4AA6-B54F-4BFA0CBAACEB}"/>
                    </a:ext>
                  </a:extLst>
                </p:cNvPr>
                <p:cNvSpPr/>
                <p:nvPr/>
              </p:nvSpPr>
              <p:spPr>
                <a:xfrm rot="-2827716">
                  <a:off x="8435691" y="1918471"/>
                  <a:ext cx="126549" cy="38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15" h="38218" extrusionOk="0">
                      <a:moveTo>
                        <a:pt x="0" y="0"/>
                      </a:moveTo>
                      <a:lnTo>
                        <a:pt x="126615" y="0"/>
                      </a:lnTo>
                      <a:lnTo>
                        <a:pt x="126615" y="38218"/>
                      </a:lnTo>
                      <a:lnTo>
                        <a:pt x="0" y="382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354;p17">
                  <a:extLst>
                    <a:ext uri="{FF2B5EF4-FFF2-40B4-BE49-F238E27FC236}">
                      <a16:creationId xmlns:a16="http://schemas.microsoft.com/office/drawing/2014/main" id="{43E1E69D-E9F8-4B3F-B52F-4359DBE48857}"/>
                    </a:ext>
                  </a:extLst>
                </p:cNvPr>
                <p:cNvSpPr/>
                <p:nvPr/>
              </p:nvSpPr>
              <p:spPr>
                <a:xfrm>
                  <a:off x="8521106" y="1850032"/>
                  <a:ext cx="60936" cy="60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6" h="60582" extrusionOk="0">
                      <a:moveTo>
                        <a:pt x="60936" y="32308"/>
                      </a:moveTo>
                      <a:lnTo>
                        <a:pt x="34749" y="60583"/>
                      </a:lnTo>
                      <a:lnTo>
                        <a:pt x="0" y="28274"/>
                      </a:lnTo>
                      <a:lnTo>
                        <a:pt x="2618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355;p17">
                  <a:extLst>
                    <a:ext uri="{FF2B5EF4-FFF2-40B4-BE49-F238E27FC236}">
                      <a16:creationId xmlns:a16="http://schemas.microsoft.com/office/drawing/2014/main" id="{F7E7C585-6F08-440B-9398-E5CFBCBC4ECF}"/>
                    </a:ext>
                  </a:extLst>
                </p:cNvPr>
                <p:cNvSpPr/>
                <p:nvPr/>
              </p:nvSpPr>
              <p:spPr>
                <a:xfrm>
                  <a:off x="8296752" y="1822076"/>
                  <a:ext cx="255140" cy="259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140" h="259492" extrusionOk="0">
                      <a:moveTo>
                        <a:pt x="0" y="259493"/>
                      </a:moveTo>
                      <a:cubicBezTo>
                        <a:pt x="0" y="259493"/>
                        <a:pt x="30751" y="54602"/>
                        <a:pt x="25514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356;p17">
                  <a:extLst>
                    <a:ext uri="{FF2B5EF4-FFF2-40B4-BE49-F238E27FC236}">
                      <a16:creationId xmlns:a16="http://schemas.microsoft.com/office/drawing/2014/main" id="{8D9C4654-4133-4D51-8384-3E06AFE8B4C8}"/>
                    </a:ext>
                  </a:extLst>
                </p:cNvPr>
                <p:cNvSpPr/>
                <p:nvPr/>
              </p:nvSpPr>
              <p:spPr>
                <a:xfrm rot="-2827716">
                  <a:off x="8313225" y="2006312"/>
                  <a:ext cx="189258" cy="5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57" h="57150" extrusionOk="0">
                      <a:moveTo>
                        <a:pt x="0" y="0"/>
                      </a:moveTo>
                      <a:lnTo>
                        <a:pt x="189357" y="0"/>
                      </a:lnTo>
                      <a:lnTo>
                        <a:pt x="189357" y="57151"/>
                      </a:lnTo>
                      <a:lnTo>
                        <a:pt x="0" y="5715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357;p17">
                  <a:extLst>
                    <a:ext uri="{FF2B5EF4-FFF2-40B4-BE49-F238E27FC236}">
                      <a16:creationId xmlns:a16="http://schemas.microsoft.com/office/drawing/2014/main" id="{469C2028-47F8-4F2D-BDE1-8B4F646AAF7A}"/>
                    </a:ext>
                  </a:extLst>
                </p:cNvPr>
                <p:cNvSpPr/>
                <p:nvPr/>
              </p:nvSpPr>
              <p:spPr>
                <a:xfrm rot="-2827716">
                  <a:off x="8463828" y="1935535"/>
                  <a:ext cx="11353" cy="65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9" h="65926" extrusionOk="0">
                      <a:moveTo>
                        <a:pt x="0" y="0"/>
                      </a:moveTo>
                      <a:lnTo>
                        <a:pt x="11359" y="0"/>
                      </a:lnTo>
                      <a:lnTo>
                        <a:pt x="11359" y="65926"/>
                      </a:lnTo>
                      <a:lnTo>
                        <a:pt x="0" y="6592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358;p17">
                  <a:extLst>
                    <a:ext uri="{FF2B5EF4-FFF2-40B4-BE49-F238E27FC236}">
                      <a16:creationId xmlns:a16="http://schemas.microsoft.com/office/drawing/2014/main" id="{5A7259A7-EFFC-4474-A807-C9EFD9601148}"/>
                    </a:ext>
                  </a:extLst>
                </p:cNvPr>
                <p:cNvSpPr/>
                <p:nvPr/>
              </p:nvSpPr>
              <p:spPr>
                <a:xfrm>
                  <a:off x="8242844" y="1988665"/>
                  <a:ext cx="210570" cy="216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70" h="216205" extrusionOk="0">
                      <a:moveTo>
                        <a:pt x="193969" y="104794"/>
                      </a:moveTo>
                      <a:lnTo>
                        <a:pt x="108262" y="196163"/>
                      </a:lnTo>
                      <a:cubicBezTo>
                        <a:pt x="84836" y="221465"/>
                        <a:pt x="45344" y="223022"/>
                        <a:pt x="20042" y="199631"/>
                      </a:cubicBezTo>
                      <a:lnTo>
                        <a:pt x="20042" y="199631"/>
                      </a:lnTo>
                      <a:cubicBezTo>
                        <a:pt x="-5260" y="176205"/>
                        <a:pt x="-6816" y="136713"/>
                        <a:pt x="16574" y="111412"/>
                      </a:cubicBezTo>
                      <a:lnTo>
                        <a:pt x="102282" y="20042"/>
                      </a:lnTo>
                      <a:cubicBezTo>
                        <a:pt x="125708" y="-5259"/>
                        <a:pt x="165200" y="-6816"/>
                        <a:pt x="190502" y="16574"/>
                      </a:cubicBezTo>
                      <a:lnTo>
                        <a:pt x="190502" y="16574"/>
                      </a:lnTo>
                      <a:cubicBezTo>
                        <a:pt x="215839" y="39965"/>
                        <a:pt x="217396" y="79492"/>
                        <a:pt x="193969" y="1047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0" name="Google Shape;359;p17">
                  <a:extLst>
                    <a:ext uri="{FF2B5EF4-FFF2-40B4-BE49-F238E27FC236}">
                      <a16:creationId xmlns:a16="http://schemas.microsoft.com/office/drawing/2014/main" id="{EC03C53F-322E-444B-8241-1D9D68494180}"/>
                    </a:ext>
                  </a:extLst>
                </p:cNvPr>
                <p:cNvGrpSpPr/>
                <p:nvPr/>
              </p:nvGrpSpPr>
              <p:grpSpPr>
                <a:xfrm>
                  <a:off x="8279641" y="2117538"/>
                  <a:ext cx="53225" cy="53225"/>
                  <a:chOff x="8279641" y="2117538"/>
                  <a:chExt cx="53225" cy="53225"/>
                </a:xfrm>
              </p:grpSpPr>
              <p:sp>
                <p:nvSpPr>
                  <p:cNvPr id="52" name="Google Shape;360;p17">
                    <a:extLst>
                      <a:ext uri="{FF2B5EF4-FFF2-40B4-BE49-F238E27FC236}">
                        <a16:creationId xmlns:a16="http://schemas.microsoft.com/office/drawing/2014/main" id="{99A60F57-1A01-42C4-9467-B2B9A9280F23}"/>
                      </a:ext>
                    </a:extLst>
                  </p:cNvPr>
                  <p:cNvSpPr/>
                  <p:nvPr/>
                </p:nvSpPr>
                <p:spPr>
                  <a:xfrm>
                    <a:off x="8279641" y="2117538"/>
                    <a:ext cx="53225" cy="5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25" h="53225" extrusionOk="0">
                        <a:moveTo>
                          <a:pt x="30629" y="52923"/>
                        </a:moveTo>
                        <a:cubicBezTo>
                          <a:pt x="16120" y="55117"/>
                          <a:pt x="2532" y="45138"/>
                          <a:pt x="302" y="30629"/>
                        </a:cubicBezTo>
                        <a:cubicBezTo>
                          <a:pt x="-1892" y="16121"/>
                          <a:pt x="8087" y="2532"/>
                          <a:pt x="22596" y="302"/>
                        </a:cubicBezTo>
                        <a:cubicBezTo>
                          <a:pt x="37105" y="-1892"/>
                          <a:pt x="50693" y="8088"/>
                          <a:pt x="52923" y="22596"/>
                        </a:cubicBezTo>
                        <a:cubicBezTo>
                          <a:pt x="55117" y="37105"/>
                          <a:pt x="45137" y="50729"/>
                          <a:pt x="30629" y="529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" name="Google Shape;361;p17">
                    <a:extLst>
                      <a:ext uri="{FF2B5EF4-FFF2-40B4-BE49-F238E27FC236}">
                        <a16:creationId xmlns:a16="http://schemas.microsoft.com/office/drawing/2014/main" id="{25AF63AE-9E20-4D15-9083-D58F33169FF1}"/>
                      </a:ext>
                    </a:extLst>
                  </p:cNvPr>
                  <p:cNvSpPr/>
                  <p:nvPr/>
                </p:nvSpPr>
                <p:spPr>
                  <a:xfrm>
                    <a:off x="8290844" y="2128741"/>
                    <a:ext cx="30818" cy="30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18" h="30818" extrusionOk="0">
                        <a:moveTo>
                          <a:pt x="17727" y="30644"/>
                        </a:moveTo>
                        <a:cubicBezTo>
                          <a:pt x="9341" y="31918"/>
                          <a:pt x="1449" y="26114"/>
                          <a:pt x="175" y="17727"/>
                        </a:cubicBezTo>
                        <a:cubicBezTo>
                          <a:pt x="-1098" y="9341"/>
                          <a:pt x="4705" y="1449"/>
                          <a:pt x="13091" y="175"/>
                        </a:cubicBezTo>
                        <a:cubicBezTo>
                          <a:pt x="21478" y="-1098"/>
                          <a:pt x="29370" y="4705"/>
                          <a:pt x="30644" y="13092"/>
                        </a:cubicBezTo>
                        <a:cubicBezTo>
                          <a:pt x="31917" y="21478"/>
                          <a:pt x="26114" y="29370"/>
                          <a:pt x="17727" y="3064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4" name="Google Shape;362;p17">
                    <a:extLst>
                      <a:ext uri="{FF2B5EF4-FFF2-40B4-BE49-F238E27FC236}">
                        <a16:creationId xmlns:a16="http://schemas.microsoft.com/office/drawing/2014/main" id="{1867567A-BFA6-4F60-BCAB-82608C8D7814}"/>
                      </a:ext>
                    </a:extLst>
                  </p:cNvPr>
                  <p:cNvGrpSpPr/>
                  <p:nvPr/>
                </p:nvGrpSpPr>
                <p:grpSpPr>
                  <a:xfrm>
                    <a:off x="8282588" y="2120485"/>
                    <a:ext cx="47366" cy="47366"/>
                    <a:chOff x="8282588" y="2120485"/>
                    <a:chExt cx="47366" cy="47366"/>
                  </a:xfrm>
                </p:grpSpPr>
                <p:sp>
                  <p:nvSpPr>
                    <p:cNvPr id="55" name="Google Shape;363;p17">
                      <a:extLst>
                        <a:ext uri="{FF2B5EF4-FFF2-40B4-BE49-F238E27FC236}">
                          <a16:creationId xmlns:a16="http://schemas.microsoft.com/office/drawing/2014/main" id="{9580B54B-3A14-438A-A85B-8230B3D583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9645" y="2120485"/>
                      <a:ext cx="7520" cy="7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0" h="7520" extrusionOk="0">
                          <a:moveTo>
                            <a:pt x="4326" y="7476"/>
                          </a:moveTo>
                          <a:cubicBezTo>
                            <a:pt x="2274" y="7794"/>
                            <a:pt x="363" y="6379"/>
                            <a:pt x="45" y="4327"/>
                          </a:cubicBezTo>
                          <a:cubicBezTo>
                            <a:pt x="-274" y="2274"/>
                            <a:pt x="1142" y="363"/>
                            <a:pt x="3194" y="45"/>
                          </a:cubicBezTo>
                          <a:cubicBezTo>
                            <a:pt x="5247" y="-274"/>
                            <a:pt x="7158" y="1142"/>
                            <a:pt x="7476" y="3194"/>
                          </a:cubicBezTo>
                          <a:cubicBezTo>
                            <a:pt x="7795" y="5211"/>
                            <a:pt x="6379" y="7158"/>
                            <a:pt x="4326" y="7476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6" name="Google Shape;364;p17">
                      <a:extLst>
                        <a:ext uri="{FF2B5EF4-FFF2-40B4-BE49-F238E27FC236}">
                          <a16:creationId xmlns:a16="http://schemas.microsoft.com/office/drawing/2014/main" id="{3CC51A48-8297-4C5A-B635-6A4A6FF00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4583" y="2124276"/>
                      <a:ext cx="7510" cy="7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10" h="7536" extrusionOk="0">
                          <a:moveTo>
                            <a:pt x="1526" y="6799"/>
                          </a:moveTo>
                          <a:cubicBezTo>
                            <a:pt x="-137" y="5560"/>
                            <a:pt x="-491" y="3189"/>
                            <a:pt x="712" y="1526"/>
                          </a:cubicBezTo>
                          <a:cubicBezTo>
                            <a:pt x="1951" y="-137"/>
                            <a:pt x="4322" y="-491"/>
                            <a:pt x="5985" y="712"/>
                          </a:cubicBezTo>
                          <a:cubicBezTo>
                            <a:pt x="7648" y="1951"/>
                            <a:pt x="8002" y="4322"/>
                            <a:pt x="6799" y="5985"/>
                          </a:cubicBezTo>
                          <a:cubicBezTo>
                            <a:pt x="5560" y="7683"/>
                            <a:pt x="3189" y="8037"/>
                            <a:pt x="1526" y="679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7" name="Google Shape;365;p17">
                      <a:extLst>
                        <a:ext uri="{FF2B5EF4-FFF2-40B4-BE49-F238E27FC236}">
                          <a16:creationId xmlns:a16="http://schemas.microsoft.com/office/drawing/2014/main" id="{A2A20C88-620E-4694-9D5C-495BC020F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22434" y="2137542"/>
                      <a:ext cx="7520" cy="7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0" h="7520" extrusionOk="0">
                          <a:moveTo>
                            <a:pt x="45" y="4327"/>
                          </a:moveTo>
                          <a:cubicBezTo>
                            <a:pt x="-274" y="2274"/>
                            <a:pt x="1142" y="363"/>
                            <a:pt x="3194" y="45"/>
                          </a:cubicBezTo>
                          <a:cubicBezTo>
                            <a:pt x="5247" y="-274"/>
                            <a:pt x="7157" y="1142"/>
                            <a:pt x="7476" y="3194"/>
                          </a:cubicBezTo>
                          <a:cubicBezTo>
                            <a:pt x="7794" y="5247"/>
                            <a:pt x="6379" y="7158"/>
                            <a:pt x="4327" y="7476"/>
                          </a:cubicBezTo>
                          <a:cubicBezTo>
                            <a:pt x="2274" y="7795"/>
                            <a:pt x="363" y="6379"/>
                            <a:pt x="45" y="4327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8" name="Google Shape;366;p17">
                      <a:extLst>
                        <a:ext uri="{FF2B5EF4-FFF2-40B4-BE49-F238E27FC236}">
                          <a16:creationId xmlns:a16="http://schemas.microsoft.com/office/drawing/2014/main" id="{EC66BCE3-DC24-4EDA-937C-6E8FA9024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8602" y="2152480"/>
                      <a:ext cx="7526" cy="75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6" h="7511" extrusionOk="0">
                          <a:moveTo>
                            <a:pt x="728" y="1526"/>
                          </a:moveTo>
                          <a:cubicBezTo>
                            <a:pt x="1966" y="-137"/>
                            <a:pt x="4337" y="-491"/>
                            <a:pt x="6000" y="712"/>
                          </a:cubicBezTo>
                          <a:cubicBezTo>
                            <a:pt x="7663" y="1951"/>
                            <a:pt x="8017" y="4322"/>
                            <a:pt x="6814" y="5985"/>
                          </a:cubicBezTo>
                          <a:cubicBezTo>
                            <a:pt x="5576" y="7648"/>
                            <a:pt x="3205" y="8002"/>
                            <a:pt x="1542" y="6799"/>
                          </a:cubicBezTo>
                          <a:cubicBezTo>
                            <a:pt x="-122" y="5560"/>
                            <a:pt x="-511" y="3189"/>
                            <a:pt x="728" y="1526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" name="Google Shape;367;p17">
                      <a:extLst>
                        <a:ext uri="{FF2B5EF4-FFF2-40B4-BE49-F238E27FC236}">
                          <a16:creationId xmlns:a16="http://schemas.microsoft.com/office/drawing/2014/main" id="{24CB260A-642F-4F23-9337-056CCD9470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5342" y="2160331"/>
                      <a:ext cx="7520" cy="7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0" h="7520" extrusionOk="0">
                          <a:moveTo>
                            <a:pt x="3194" y="45"/>
                          </a:moveTo>
                          <a:cubicBezTo>
                            <a:pt x="5247" y="-274"/>
                            <a:pt x="7158" y="1142"/>
                            <a:pt x="7476" y="3194"/>
                          </a:cubicBezTo>
                          <a:cubicBezTo>
                            <a:pt x="7795" y="5247"/>
                            <a:pt x="6379" y="7158"/>
                            <a:pt x="4327" y="7476"/>
                          </a:cubicBezTo>
                          <a:cubicBezTo>
                            <a:pt x="2274" y="7795"/>
                            <a:pt x="363" y="6379"/>
                            <a:pt x="45" y="4327"/>
                          </a:cubicBezTo>
                          <a:cubicBezTo>
                            <a:pt x="-274" y="2274"/>
                            <a:pt x="1142" y="363"/>
                            <a:pt x="3194" y="45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" name="Google Shape;368;p17">
                      <a:extLst>
                        <a:ext uri="{FF2B5EF4-FFF2-40B4-BE49-F238E27FC236}">
                          <a16:creationId xmlns:a16="http://schemas.microsoft.com/office/drawing/2014/main" id="{B117B3D9-34FD-4B79-9FBD-9FF87D9FB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413" y="2156499"/>
                      <a:ext cx="7511" cy="75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11" h="7526" extrusionOk="0">
                          <a:moveTo>
                            <a:pt x="5985" y="728"/>
                          </a:moveTo>
                          <a:cubicBezTo>
                            <a:pt x="7648" y="1966"/>
                            <a:pt x="8002" y="4337"/>
                            <a:pt x="6799" y="6000"/>
                          </a:cubicBezTo>
                          <a:cubicBezTo>
                            <a:pt x="5560" y="7663"/>
                            <a:pt x="3190" y="8017"/>
                            <a:pt x="1526" y="6814"/>
                          </a:cubicBezTo>
                          <a:cubicBezTo>
                            <a:pt x="-137" y="5576"/>
                            <a:pt x="-491" y="3205"/>
                            <a:pt x="712" y="1542"/>
                          </a:cubicBezTo>
                          <a:cubicBezTo>
                            <a:pt x="1951" y="-122"/>
                            <a:pt x="4322" y="-511"/>
                            <a:pt x="5985" y="728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1" name="Google Shape;369;p17">
                      <a:extLst>
                        <a:ext uri="{FF2B5EF4-FFF2-40B4-BE49-F238E27FC236}">
                          <a16:creationId xmlns:a16="http://schemas.microsoft.com/office/drawing/2014/main" id="{7DDFFE8C-E0EE-4D35-8232-4A264CCDD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82588" y="2143239"/>
                      <a:ext cx="7520" cy="7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0" h="7520" extrusionOk="0">
                          <a:moveTo>
                            <a:pt x="7476" y="3194"/>
                          </a:moveTo>
                          <a:cubicBezTo>
                            <a:pt x="7794" y="5247"/>
                            <a:pt x="6379" y="7158"/>
                            <a:pt x="4327" y="7476"/>
                          </a:cubicBezTo>
                          <a:cubicBezTo>
                            <a:pt x="2274" y="7794"/>
                            <a:pt x="363" y="6379"/>
                            <a:pt x="45" y="4327"/>
                          </a:cubicBezTo>
                          <a:cubicBezTo>
                            <a:pt x="-274" y="2274"/>
                            <a:pt x="1142" y="363"/>
                            <a:pt x="3194" y="45"/>
                          </a:cubicBezTo>
                          <a:cubicBezTo>
                            <a:pt x="5211" y="-274"/>
                            <a:pt x="7158" y="1142"/>
                            <a:pt x="7476" y="319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" name="Google Shape;370;p17">
                      <a:extLst>
                        <a:ext uri="{FF2B5EF4-FFF2-40B4-BE49-F238E27FC236}">
                          <a16:creationId xmlns:a16="http://schemas.microsoft.com/office/drawing/2014/main" id="{C36CC4AA-6D76-4568-A478-88402022C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86379" y="2128311"/>
                      <a:ext cx="7536" cy="75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6" h="7511" extrusionOk="0">
                          <a:moveTo>
                            <a:pt x="6799" y="5985"/>
                          </a:moveTo>
                          <a:cubicBezTo>
                            <a:pt x="5561" y="7648"/>
                            <a:pt x="3189" y="8002"/>
                            <a:pt x="1526" y="6799"/>
                          </a:cubicBezTo>
                          <a:cubicBezTo>
                            <a:pt x="-137" y="5560"/>
                            <a:pt x="-491" y="3189"/>
                            <a:pt x="713" y="1526"/>
                          </a:cubicBezTo>
                          <a:cubicBezTo>
                            <a:pt x="1951" y="-137"/>
                            <a:pt x="4322" y="-491"/>
                            <a:pt x="5985" y="712"/>
                          </a:cubicBezTo>
                          <a:cubicBezTo>
                            <a:pt x="7684" y="1951"/>
                            <a:pt x="8037" y="4322"/>
                            <a:pt x="6799" y="5985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51" name="Google Shape;371;p17">
                  <a:extLst>
                    <a:ext uri="{FF2B5EF4-FFF2-40B4-BE49-F238E27FC236}">
                      <a16:creationId xmlns:a16="http://schemas.microsoft.com/office/drawing/2014/main" id="{1746FAC2-480E-4DB6-AC57-65D19D8C86B3}"/>
                    </a:ext>
                  </a:extLst>
                </p:cNvPr>
                <p:cNvSpPr/>
                <p:nvPr/>
              </p:nvSpPr>
              <p:spPr>
                <a:xfrm rot="-2827716">
                  <a:off x="8534545" y="1859644"/>
                  <a:ext cx="11353" cy="65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9" h="65926" extrusionOk="0">
                      <a:moveTo>
                        <a:pt x="0" y="0"/>
                      </a:moveTo>
                      <a:lnTo>
                        <a:pt x="11359" y="0"/>
                      </a:lnTo>
                      <a:lnTo>
                        <a:pt x="11359" y="65927"/>
                      </a:lnTo>
                      <a:lnTo>
                        <a:pt x="0" y="6592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" name="Google Shape;372;p17">
                <a:extLst>
                  <a:ext uri="{FF2B5EF4-FFF2-40B4-BE49-F238E27FC236}">
                    <a16:creationId xmlns:a16="http://schemas.microsoft.com/office/drawing/2014/main" id="{B72FCDA8-B10E-42E8-895A-C0F69CE9555B}"/>
                  </a:ext>
                </a:extLst>
              </p:cNvPr>
              <p:cNvGrpSpPr/>
              <p:nvPr/>
            </p:nvGrpSpPr>
            <p:grpSpPr>
              <a:xfrm>
                <a:off x="8101274" y="2615842"/>
                <a:ext cx="336105" cy="165186"/>
                <a:chOff x="8101274" y="2615842"/>
                <a:chExt cx="336105" cy="165186"/>
              </a:xfrm>
            </p:grpSpPr>
            <p:sp>
              <p:nvSpPr>
                <p:cNvPr id="41" name="Google Shape;373;p17">
                  <a:extLst>
                    <a:ext uri="{FF2B5EF4-FFF2-40B4-BE49-F238E27FC236}">
                      <a16:creationId xmlns:a16="http://schemas.microsoft.com/office/drawing/2014/main" id="{C535875C-4B2C-45A8-B538-B9115B0D1F1D}"/>
                    </a:ext>
                  </a:extLst>
                </p:cNvPr>
                <p:cNvSpPr/>
                <p:nvPr/>
              </p:nvSpPr>
              <p:spPr>
                <a:xfrm>
                  <a:off x="8174455" y="2615842"/>
                  <a:ext cx="89635" cy="113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5" h="113769" extrusionOk="0">
                      <a:moveTo>
                        <a:pt x="89636" y="113769"/>
                      </a:moveTo>
                      <a:lnTo>
                        <a:pt x="0" y="113769"/>
                      </a:lnTo>
                      <a:lnTo>
                        <a:pt x="0" y="44800"/>
                      </a:lnTo>
                      <a:cubicBezTo>
                        <a:pt x="0" y="20064"/>
                        <a:pt x="20065" y="0"/>
                        <a:pt x="44800" y="0"/>
                      </a:cubicBezTo>
                      <a:lnTo>
                        <a:pt x="44800" y="0"/>
                      </a:lnTo>
                      <a:cubicBezTo>
                        <a:pt x="69536" y="0"/>
                        <a:pt x="89600" y="20064"/>
                        <a:pt x="89600" y="44800"/>
                      </a:cubicBezTo>
                      <a:lnTo>
                        <a:pt x="89600" y="11376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374;p17">
                  <a:extLst>
                    <a:ext uri="{FF2B5EF4-FFF2-40B4-BE49-F238E27FC236}">
                      <a16:creationId xmlns:a16="http://schemas.microsoft.com/office/drawing/2014/main" id="{028FABA0-5393-41DA-9C7B-52639B653E18}"/>
                    </a:ext>
                  </a:extLst>
                </p:cNvPr>
                <p:cNvSpPr/>
                <p:nvPr/>
              </p:nvSpPr>
              <p:spPr>
                <a:xfrm>
                  <a:off x="8161963" y="2704840"/>
                  <a:ext cx="214728" cy="3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28" h="34360" extrusionOk="0">
                      <a:moveTo>
                        <a:pt x="214728" y="34361"/>
                      </a:moveTo>
                      <a:lnTo>
                        <a:pt x="0" y="34361"/>
                      </a:lnTo>
                      <a:lnTo>
                        <a:pt x="0" y="10121"/>
                      </a:lnTo>
                      <a:cubicBezTo>
                        <a:pt x="0" y="4530"/>
                        <a:pt x="4530" y="0"/>
                        <a:pt x="10121" y="0"/>
                      </a:cubicBezTo>
                      <a:lnTo>
                        <a:pt x="204608" y="0"/>
                      </a:lnTo>
                      <a:cubicBezTo>
                        <a:pt x="210199" y="0"/>
                        <a:pt x="214728" y="4530"/>
                        <a:pt x="214728" y="10121"/>
                      </a:cubicBezTo>
                      <a:lnTo>
                        <a:pt x="214728" y="343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375;p17">
                  <a:extLst>
                    <a:ext uri="{FF2B5EF4-FFF2-40B4-BE49-F238E27FC236}">
                      <a16:creationId xmlns:a16="http://schemas.microsoft.com/office/drawing/2014/main" id="{54FF8679-E5B0-4267-B7BC-A9D76711CFF8}"/>
                    </a:ext>
                  </a:extLst>
                </p:cNvPr>
                <p:cNvSpPr/>
                <p:nvPr/>
              </p:nvSpPr>
              <p:spPr>
                <a:xfrm>
                  <a:off x="8101274" y="2727240"/>
                  <a:ext cx="336105" cy="53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05" h="53788" extrusionOk="0">
                      <a:moveTo>
                        <a:pt x="0" y="0"/>
                      </a:moveTo>
                      <a:lnTo>
                        <a:pt x="336106" y="0"/>
                      </a:lnTo>
                      <a:lnTo>
                        <a:pt x="336106" y="53788"/>
                      </a:lnTo>
                      <a:lnTo>
                        <a:pt x="0" y="537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" name="Google Shape;376;p17">
                <a:extLst>
                  <a:ext uri="{FF2B5EF4-FFF2-40B4-BE49-F238E27FC236}">
                    <a16:creationId xmlns:a16="http://schemas.microsoft.com/office/drawing/2014/main" id="{AE9D2475-0A40-4759-9C35-1E5DC1E66FE8}"/>
                  </a:ext>
                </a:extLst>
              </p:cNvPr>
              <p:cNvGrpSpPr/>
              <p:nvPr/>
            </p:nvGrpSpPr>
            <p:grpSpPr>
              <a:xfrm>
                <a:off x="8540101" y="1793793"/>
                <a:ext cx="253201" cy="248496"/>
                <a:chOff x="8540101" y="1793793"/>
                <a:chExt cx="253201" cy="248496"/>
              </a:xfrm>
            </p:grpSpPr>
            <p:grpSp>
              <p:nvGrpSpPr>
                <p:cNvPr id="13" name="Google Shape;377;p17">
                  <a:extLst>
                    <a:ext uri="{FF2B5EF4-FFF2-40B4-BE49-F238E27FC236}">
                      <a16:creationId xmlns:a16="http://schemas.microsoft.com/office/drawing/2014/main" id="{5C9176BE-8788-4906-8B70-B049D40AA1BB}"/>
                    </a:ext>
                  </a:extLst>
                </p:cNvPr>
                <p:cNvGrpSpPr/>
                <p:nvPr/>
              </p:nvGrpSpPr>
              <p:grpSpPr>
                <a:xfrm>
                  <a:off x="8656881" y="1980500"/>
                  <a:ext cx="110271" cy="61789"/>
                  <a:chOff x="8656881" y="1980500"/>
                  <a:chExt cx="110271" cy="61789"/>
                </a:xfrm>
              </p:grpSpPr>
              <p:sp>
                <p:nvSpPr>
                  <p:cNvPr id="39" name="Google Shape;378;p17">
                    <a:extLst>
                      <a:ext uri="{FF2B5EF4-FFF2-40B4-BE49-F238E27FC236}">
                        <a16:creationId xmlns:a16="http://schemas.microsoft.com/office/drawing/2014/main" id="{A23F0F73-0BF8-41B9-B72D-7971623BED18}"/>
                      </a:ext>
                    </a:extLst>
                  </p:cNvPr>
                  <p:cNvSpPr/>
                  <p:nvPr/>
                </p:nvSpPr>
                <p:spPr>
                  <a:xfrm rot="-60154">
                    <a:off x="8657392" y="1980700"/>
                    <a:ext cx="23466" cy="58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62" h="58532" extrusionOk="0">
                        <a:moveTo>
                          <a:pt x="0" y="0"/>
                        </a:moveTo>
                        <a:lnTo>
                          <a:pt x="23462" y="0"/>
                        </a:lnTo>
                        <a:lnTo>
                          <a:pt x="23462" y="58533"/>
                        </a:lnTo>
                        <a:lnTo>
                          <a:pt x="0" y="58533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" name="Google Shape;379;p17">
                    <a:extLst>
                      <a:ext uri="{FF2B5EF4-FFF2-40B4-BE49-F238E27FC236}">
                        <a16:creationId xmlns:a16="http://schemas.microsoft.com/office/drawing/2014/main" id="{A98B53A5-8475-4161-9C76-95B4A936120F}"/>
                      </a:ext>
                    </a:extLst>
                  </p:cNvPr>
                  <p:cNvSpPr/>
                  <p:nvPr/>
                </p:nvSpPr>
                <p:spPr>
                  <a:xfrm>
                    <a:off x="8657133" y="2017094"/>
                    <a:ext cx="110019" cy="251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019" h="25195" extrusionOk="0">
                        <a:moveTo>
                          <a:pt x="425" y="25196"/>
                        </a:moveTo>
                        <a:lnTo>
                          <a:pt x="319" y="18897"/>
                        </a:lnTo>
                        <a:lnTo>
                          <a:pt x="213" y="12598"/>
                        </a:lnTo>
                        <a:lnTo>
                          <a:pt x="106" y="6299"/>
                        </a:lnTo>
                        <a:lnTo>
                          <a:pt x="0" y="0"/>
                        </a:lnTo>
                        <a:lnTo>
                          <a:pt x="103613" y="4176"/>
                        </a:lnTo>
                        <a:cubicBezTo>
                          <a:pt x="107152" y="4317"/>
                          <a:pt x="109948" y="7183"/>
                          <a:pt x="110018" y="10722"/>
                        </a:cubicBezTo>
                        <a:lnTo>
                          <a:pt x="110018" y="10722"/>
                        </a:lnTo>
                        <a:cubicBezTo>
                          <a:pt x="110089" y="14261"/>
                          <a:pt x="107364" y="17233"/>
                          <a:pt x="103826" y="17481"/>
                        </a:cubicBezTo>
                        <a:lnTo>
                          <a:pt x="425" y="2519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" name="Google Shape;380;p17">
                  <a:extLst>
                    <a:ext uri="{FF2B5EF4-FFF2-40B4-BE49-F238E27FC236}">
                      <a16:creationId xmlns:a16="http://schemas.microsoft.com/office/drawing/2014/main" id="{C562C2A8-0393-45E7-8DE9-EEC9A926252D}"/>
                    </a:ext>
                  </a:extLst>
                </p:cNvPr>
                <p:cNvGrpSpPr/>
                <p:nvPr/>
              </p:nvGrpSpPr>
              <p:grpSpPr>
                <a:xfrm>
                  <a:off x="8540101" y="1793793"/>
                  <a:ext cx="253201" cy="219765"/>
                  <a:chOff x="8540101" y="1793793"/>
                  <a:chExt cx="253201" cy="219765"/>
                </a:xfrm>
              </p:grpSpPr>
              <p:grpSp>
                <p:nvGrpSpPr>
                  <p:cNvPr id="15" name="Google Shape;381;p17">
                    <a:extLst>
                      <a:ext uri="{FF2B5EF4-FFF2-40B4-BE49-F238E27FC236}">
                        <a16:creationId xmlns:a16="http://schemas.microsoft.com/office/drawing/2014/main" id="{8B903068-FB34-459D-915C-B4D09C924083}"/>
                      </a:ext>
                    </a:extLst>
                  </p:cNvPr>
                  <p:cNvGrpSpPr/>
                  <p:nvPr/>
                </p:nvGrpSpPr>
                <p:grpSpPr>
                  <a:xfrm>
                    <a:off x="8576307" y="1829451"/>
                    <a:ext cx="216995" cy="184107"/>
                    <a:chOff x="8576307" y="1829451"/>
                    <a:chExt cx="216995" cy="184107"/>
                  </a:xfrm>
                </p:grpSpPr>
                <p:sp>
                  <p:nvSpPr>
                    <p:cNvPr id="30" name="Google Shape;382;p17">
                      <a:extLst>
                        <a:ext uri="{FF2B5EF4-FFF2-40B4-BE49-F238E27FC236}">
                          <a16:creationId xmlns:a16="http://schemas.microsoft.com/office/drawing/2014/main" id="{04F006C4-75D9-4239-AE58-5493565081C2}"/>
                        </a:ext>
                      </a:extLst>
                    </p:cNvPr>
                    <p:cNvSpPr/>
                    <p:nvPr/>
                  </p:nvSpPr>
                  <p:spPr>
                    <a:xfrm rot="-2760731">
                      <a:off x="8592107" y="1836631"/>
                      <a:ext cx="47098" cy="639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064" h="63873" extrusionOk="0">
                          <a:moveTo>
                            <a:pt x="0" y="0"/>
                          </a:moveTo>
                          <a:lnTo>
                            <a:pt x="47065" y="0"/>
                          </a:lnTo>
                          <a:lnTo>
                            <a:pt x="47065" y="63873"/>
                          </a:lnTo>
                          <a:lnTo>
                            <a:pt x="0" y="63873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" name="Google Shape;383;p17">
                      <a:extLst>
                        <a:ext uri="{FF2B5EF4-FFF2-40B4-BE49-F238E27FC236}">
                          <a16:creationId xmlns:a16="http://schemas.microsoft.com/office/drawing/2014/main" id="{9008EFF7-0FB6-419D-9213-CE27192CE0CB}"/>
                        </a:ext>
                      </a:extLst>
                    </p:cNvPr>
                    <p:cNvSpPr/>
                    <p:nvPr/>
                  </p:nvSpPr>
                  <p:spPr>
                    <a:xfrm rot="-2760731">
                      <a:off x="8646970" y="1889618"/>
                      <a:ext cx="47098" cy="639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064" h="63873" extrusionOk="0">
                          <a:moveTo>
                            <a:pt x="0" y="0"/>
                          </a:moveTo>
                          <a:lnTo>
                            <a:pt x="47065" y="0"/>
                          </a:lnTo>
                          <a:lnTo>
                            <a:pt x="47065" y="63873"/>
                          </a:lnTo>
                          <a:lnTo>
                            <a:pt x="0" y="63873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" name="Google Shape;384;p17">
                      <a:extLst>
                        <a:ext uri="{FF2B5EF4-FFF2-40B4-BE49-F238E27FC236}">
                          <a16:creationId xmlns:a16="http://schemas.microsoft.com/office/drawing/2014/main" id="{3C93EAC3-DA10-4EEA-ACAC-F11782B99F41}"/>
                        </a:ext>
                      </a:extLst>
                    </p:cNvPr>
                    <p:cNvSpPr/>
                    <p:nvPr/>
                  </p:nvSpPr>
                  <p:spPr>
                    <a:xfrm rot="-2760731">
                      <a:off x="8604243" y="1879570"/>
                      <a:ext cx="77764" cy="31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7709" h="31069" extrusionOk="0">
                          <a:moveTo>
                            <a:pt x="0" y="0"/>
                          </a:moveTo>
                          <a:lnTo>
                            <a:pt x="77709" y="0"/>
                          </a:lnTo>
                          <a:lnTo>
                            <a:pt x="77709" y="31070"/>
                          </a:lnTo>
                          <a:lnTo>
                            <a:pt x="0" y="3107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" name="Google Shape;385;p17">
                      <a:extLst>
                        <a:ext uri="{FF2B5EF4-FFF2-40B4-BE49-F238E27FC236}">
                          <a16:creationId xmlns:a16="http://schemas.microsoft.com/office/drawing/2014/main" id="{D0824E88-7E6E-4303-B66C-6226BEC6DB1A}"/>
                        </a:ext>
                      </a:extLst>
                    </p:cNvPr>
                    <p:cNvSpPr/>
                    <p:nvPr/>
                  </p:nvSpPr>
                  <p:spPr>
                    <a:xfrm rot="-2760731">
                      <a:off x="8614924" y="1889874"/>
                      <a:ext cx="77764" cy="31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7709" h="31069" extrusionOk="0">
                          <a:moveTo>
                            <a:pt x="0" y="0"/>
                          </a:moveTo>
                          <a:lnTo>
                            <a:pt x="77709" y="0"/>
                          </a:lnTo>
                          <a:lnTo>
                            <a:pt x="77709" y="31070"/>
                          </a:lnTo>
                          <a:lnTo>
                            <a:pt x="0" y="3107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" name="Google Shape;386;p17">
                      <a:extLst>
                        <a:ext uri="{FF2B5EF4-FFF2-40B4-BE49-F238E27FC236}">
                          <a16:creationId xmlns:a16="http://schemas.microsoft.com/office/drawing/2014/main" id="{A131CA6B-5727-4643-BD21-B4634FD8CAE5}"/>
                        </a:ext>
                      </a:extLst>
                    </p:cNvPr>
                    <p:cNvSpPr/>
                    <p:nvPr/>
                  </p:nvSpPr>
                  <p:spPr>
                    <a:xfrm rot="-2760731">
                      <a:off x="8591716" y="1891553"/>
                      <a:ext cx="112964" cy="168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84" h="16879" extrusionOk="0">
                          <a:moveTo>
                            <a:pt x="0" y="0"/>
                          </a:moveTo>
                          <a:lnTo>
                            <a:pt x="112884" y="0"/>
                          </a:lnTo>
                          <a:lnTo>
                            <a:pt x="112884" y="16879"/>
                          </a:lnTo>
                          <a:lnTo>
                            <a:pt x="0" y="16879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5" name="Google Shape;387;p17">
                      <a:extLst>
                        <a:ext uri="{FF2B5EF4-FFF2-40B4-BE49-F238E27FC236}">
                          <a16:creationId xmlns:a16="http://schemas.microsoft.com/office/drawing/2014/main" id="{2406A364-D696-41F0-9D3B-A607064DD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2400" y="1901966"/>
                      <a:ext cx="60902" cy="111592"/>
                      <a:chOff x="8732400" y="1901966"/>
                      <a:chExt cx="60902" cy="111592"/>
                    </a:xfrm>
                  </p:grpSpPr>
                  <p:sp>
                    <p:nvSpPr>
                      <p:cNvPr id="37" name="Google Shape;388;p17">
                        <a:extLst>
                          <a:ext uri="{FF2B5EF4-FFF2-40B4-BE49-F238E27FC236}">
                            <a16:creationId xmlns:a16="http://schemas.microsoft.com/office/drawing/2014/main" id="{43418BD4-2F70-4FA9-A3F4-CF0E3749361B}"/>
                          </a:ext>
                        </a:extLst>
                      </p:cNvPr>
                      <p:cNvSpPr/>
                      <p:nvPr/>
                    </p:nvSpPr>
                    <p:spPr>
                      <a:xfrm rot="5494514">
                        <a:off x="8749890" y="1885598"/>
                        <a:ext cx="24212" cy="5854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203" h="58527" extrusionOk="0">
                            <a:moveTo>
                              <a:pt x="0" y="0"/>
                            </a:moveTo>
                            <a:lnTo>
                              <a:pt x="24204" y="0"/>
                            </a:lnTo>
                            <a:lnTo>
                              <a:pt x="24204" y="58527"/>
                            </a:lnTo>
                            <a:lnTo>
                              <a:pt x="0" y="58527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8" name="Google Shape;389;p17">
                        <a:extLst>
                          <a:ext uri="{FF2B5EF4-FFF2-40B4-BE49-F238E27FC236}">
                            <a16:creationId xmlns:a16="http://schemas.microsoft.com/office/drawing/2014/main" id="{01282505-BEA2-452A-A6AE-E292C33704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68107" y="1903431"/>
                        <a:ext cx="25195" cy="1101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195" h="110127" extrusionOk="0">
                            <a:moveTo>
                              <a:pt x="25195" y="708"/>
                            </a:moveTo>
                            <a:lnTo>
                              <a:pt x="18896" y="531"/>
                            </a:lnTo>
                            <a:lnTo>
                              <a:pt x="12597" y="354"/>
                            </a:lnTo>
                            <a:lnTo>
                              <a:pt x="6298" y="177"/>
                            </a:lnTo>
                            <a:lnTo>
                              <a:pt x="0" y="0"/>
                            </a:lnTo>
                            <a:lnTo>
                              <a:pt x="3184" y="103648"/>
                            </a:lnTo>
                            <a:cubicBezTo>
                              <a:pt x="3291" y="107187"/>
                              <a:pt x="6157" y="110018"/>
                              <a:pt x="9696" y="110124"/>
                            </a:cubicBezTo>
                            <a:lnTo>
                              <a:pt x="9696" y="110124"/>
                            </a:lnTo>
                            <a:cubicBezTo>
                              <a:pt x="13235" y="110230"/>
                              <a:pt x="16242" y="107541"/>
                              <a:pt x="16525" y="104002"/>
                            </a:cubicBezTo>
                            <a:lnTo>
                              <a:pt x="25195" y="708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36" name="Google Shape;390;p17">
                      <a:extLst>
                        <a:ext uri="{FF2B5EF4-FFF2-40B4-BE49-F238E27FC236}">
                          <a16:creationId xmlns:a16="http://schemas.microsoft.com/office/drawing/2014/main" id="{80973213-1B02-4E21-B671-5CDC9FB3476C}"/>
                        </a:ext>
                      </a:extLst>
                    </p:cNvPr>
                    <p:cNvSpPr/>
                    <p:nvPr/>
                  </p:nvSpPr>
                  <p:spPr>
                    <a:xfrm rot="-2760731">
                      <a:off x="8634423" y="1930774"/>
                      <a:ext cx="123411" cy="31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323" h="31069" extrusionOk="0">
                          <a:moveTo>
                            <a:pt x="0" y="0"/>
                          </a:moveTo>
                          <a:lnTo>
                            <a:pt x="123323" y="0"/>
                          </a:lnTo>
                          <a:lnTo>
                            <a:pt x="123323" y="31070"/>
                          </a:lnTo>
                          <a:lnTo>
                            <a:pt x="0" y="3107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6" name="Google Shape;391;p17">
                    <a:extLst>
                      <a:ext uri="{FF2B5EF4-FFF2-40B4-BE49-F238E27FC236}">
                        <a16:creationId xmlns:a16="http://schemas.microsoft.com/office/drawing/2014/main" id="{89EE368D-450F-45ED-8F0E-DE9DEC52EED0}"/>
                      </a:ext>
                    </a:extLst>
                  </p:cNvPr>
                  <p:cNvGrpSpPr/>
                  <p:nvPr/>
                </p:nvGrpSpPr>
                <p:grpSpPr>
                  <a:xfrm>
                    <a:off x="8540101" y="1793793"/>
                    <a:ext cx="98036" cy="98037"/>
                    <a:chOff x="8540101" y="1793793"/>
                    <a:chExt cx="98036" cy="98037"/>
                  </a:xfrm>
                </p:grpSpPr>
                <p:sp>
                  <p:nvSpPr>
                    <p:cNvPr id="17" name="Google Shape;392;p17">
                      <a:extLst>
                        <a:ext uri="{FF2B5EF4-FFF2-40B4-BE49-F238E27FC236}">
                          <a16:creationId xmlns:a16="http://schemas.microsoft.com/office/drawing/2014/main" id="{C6CFAB41-7C46-4A56-9D88-12C4EEE251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0101" y="1793793"/>
                      <a:ext cx="98036" cy="980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036" h="98037" extrusionOk="0">
                          <a:moveTo>
                            <a:pt x="98029" y="48170"/>
                          </a:moveTo>
                          <a:cubicBezTo>
                            <a:pt x="98490" y="75241"/>
                            <a:pt x="76939" y="97570"/>
                            <a:pt x="49868" y="98030"/>
                          </a:cubicBezTo>
                          <a:cubicBezTo>
                            <a:pt x="22797" y="98490"/>
                            <a:pt x="468" y="76940"/>
                            <a:pt x="7" y="49869"/>
                          </a:cubicBezTo>
                          <a:cubicBezTo>
                            <a:pt x="-452" y="22797"/>
                            <a:pt x="21098" y="468"/>
                            <a:pt x="48169" y="8"/>
                          </a:cubicBezTo>
                          <a:cubicBezTo>
                            <a:pt x="75240" y="-487"/>
                            <a:pt x="97534" y="21099"/>
                            <a:pt x="98029" y="4817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8" name="Google Shape;393;p17">
                      <a:extLst>
                        <a:ext uri="{FF2B5EF4-FFF2-40B4-BE49-F238E27FC236}">
                          <a16:creationId xmlns:a16="http://schemas.microsoft.com/office/drawing/2014/main" id="{B634938A-2256-4459-8D0E-69C813C9C0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62469" y="1816162"/>
                      <a:ext cx="53229" cy="53229"/>
                      <a:chOff x="8562469" y="1816162"/>
                      <a:chExt cx="53229" cy="53229"/>
                    </a:xfrm>
                  </p:grpSpPr>
                  <p:sp>
                    <p:nvSpPr>
                      <p:cNvPr id="19" name="Google Shape;394;p17">
                        <a:extLst>
                          <a:ext uri="{FF2B5EF4-FFF2-40B4-BE49-F238E27FC236}">
                            <a16:creationId xmlns:a16="http://schemas.microsoft.com/office/drawing/2014/main" id="{40284CFA-8CF4-42BE-B67E-55DD73B677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62469" y="1816162"/>
                        <a:ext cx="53229" cy="5322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3229" h="53229" extrusionOk="0">
                            <a:moveTo>
                              <a:pt x="27075" y="53226"/>
                            </a:moveTo>
                            <a:cubicBezTo>
                              <a:pt x="12389" y="53474"/>
                              <a:pt x="252" y="41761"/>
                              <a:pt x="4" y="27075"/>
                            </a:cubicBezTo>
                            <a:cubicBezTo>
                              <a:pt x="-244" y="12389"/>
                              <a:pt x="11469" y="252"/>
                              <a:pt x="26154" y="4"/>
                            </a:cubicBezTo>
                            <a:cubicBezTo>
                              <a:pt x="40841" y="-244"/>
                              <a:pt x="52978" y="11469"/>
                              <a:pt x="53226" y="26155"/>
                            </a:cubicBezTo>
                            <a:cubicBezTo>
                              <a:pt x="53474" y="40841"/>
                              <a:pt x="41761" y="52978"/>
                              <a:pt x="27075" y="53226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0" name="Google Shape;395;p17">
                        <a:extLst>
                          <a:ext uri="{FF2B5EF4-FFF2-40B4-BE49-F238E27FC236}">
                            <a16:creationId xmlns:a16="http://schemas.microsoft.com/office/drawing/2014/main" id="{E28D4985-BA49-46BB-A5B8-6B75F05EE3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73688" y="1827382"/>
                        <a:ext cx="30826" cy="3082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826" h="30826" extrusionOk="0">
                            <a:moveTo>
                              <a:pt x="15679" y="30824"/>
                            </a:moveTo>
                            <a:cubicBezTo>
                              <a:pt x="7186" y="30966"/>
                              <a:pt x="144" y="24171"/>
                              <a:pt x="2" y="15679"/>
                            </a:cubicBezTo>
                            <a:cubicBezTo>
                              <a:pt x="-140" y="7186"/>
                              <a:pt x="6655" y="144"/>
                              <a:pt x="15148" y="2"/>
                            </a:cubicBezTo>
                            <a:cubicBezTo>
                              <a:pt x="23641" y="-140"/>
                              <a:pt x="30683" y="6655"/>
                              <a:pt x="30824" y="15148"/>
                            </a:cubicBezTo>
                            <a:cubicBezTo>
                              <a:pt x="30966" y="23641"/>
                              <a:pt x="24172" y="30683"/>
                              <a:pt x="15679" y="308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grpSp>
                    <p:nvGrpSpPr>
                      <p:cNvPr id="21" name="Google Shape;396;p17">
                        <a:extLst>
                          <a:ext uri="{FF2B5EF4-FFF2-40B4-BE49-F238E27FC236}">
                            <a16:creationId xmlns:a16="http://schemas.microsoft.com/office/drawing/2014/main" id="{E67D1A05-73FE-46D9-9A3E-07C1839ED4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65197" y="1818891"/>
                        <a:ext cx="47808" cy="47808"/>
                        <a:chOff x="8565197" y="1818891"/>
                        <a:chExt cx="47808" cy="47808"/>
                      </a:xfrm>
                    </p:grpSpPr>
                    <p:sp>
                      <p:nvSpPr>
                        <p:cNvPr id="22" name="Google Shape;397;p17">
                          <a:extLst>
                            <a:ext uri="{FF2B5EF4-FFF2-40B4-BE49-F238E27FC236}">
                              <a16:creationId xmlns:a16="http://schemas.microsoft.com/office/drawing/2014/main" id="{E1D34D03-077A-45A9-A0CE-25665E9FD5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85191" y="1818891"/>
                          <a:ext cx="7538" cy="75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38" h="7538" extrusionOk="0">
                              <a:moveTo>
                                <a:pt x="3823" y="7538"/>
                              </a:moveTo>
                              <a:cubicBezTo>
                                <a:pt x="1734" y="7573"/>
                                <a:pt x="36" y="5910"/>
                                <a:pt x="1" y="3822"/>
                              </a:cubicBezTo>
                              <a:cubicBezTo>
                                <a:pt x="-35" y="1734"/>
                                <a:pt x="1628" y="36"/>
                                <a:pt x="3716" y="1"/>
                              </a:cubicBezTo>
                              <a:cubicBezTo>
                                <a:pt x="5805" y="-35"/>
                                <a:pt x="7503" y="1628"/>
                                <a:pt x="7538" y="3716"/>
                              </a:cubicBezTo>
                              <a:cubicBezTo>
                                <a:pt x="7538" y="5769"/>
                                <a:pt x="5911" y="7503"/>
                                <a:pt x="3823" y="753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68575" tIns="34275" rIns="68575" bIns="3427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3" name="Google Shape;398;p17">
                          <a:extLst>
                            <a:ext uri="{FF2B5EF4-FFF2-40B4-BE49-F238E27FC236}">
                              <a16:creationId xmlns:a16="http://schemas.microsoft.com/office/drawing/2014/main" id="{4D259B3A-6A38-4439-AE12-F32E03022B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99479" y="1824637"/>
                          <a:ext cx="7520" cy="75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20" h="7556" extrusionOk="0">
                              <a:moveTo>
                                <a:pt x="1142" y="6498"/>
                              </a:moveTo>
                              <a:cubicBezTo>
                                <a:pt x="-344" y="5047"/>
                                <a:pt x="-380" y="2676"/>
                                <a:pt x="1035" y="1155"/>
                              </a:cubicBezTo>
                              <a:cubicBezTo>
                                <a:pt x="2451" y="-367"/>
                                <a:pt x="4858" y="-367"/>
                                <a:pt x="6379" y="1049"/>
                              </a:cubicBezTo>
                              <a:cubicBezTo>
                                <a:pt x="7865" y="2500"/>
                                <a:pt x="7900" y="4870"/>
                                <a:pt x="6485" y="6357"/>
                              </a:cubicBezTo>
                              <a:cubicBezTo>
                                <a:pt x="4999" y="7914"/>
                                <a:pt x="2628" y="7949"/>
                                <a:pt x="1142" y="649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68575" tIns="34275" rIns="68575" bIns="3427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4" name="Google Shape;399;p17">
                          <a:extLst>
                            <a:ext uri="{FF2B5EF4-FFF2-40B4-BE49-F238E27FC236}">
                              <a16:creationId xmlns:a16="http://schemas.microsoft.com/office/drawing/2014/main" id="{2E9538AA-99BF-458F-A93C-4E8A38824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05467" y="1838884"/>
                          <a:ext cx="7538" cy="75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38" h="7538" extrusionOk="0">
                              <a:moveTo>
                                <a:pt x="1" y="3822"/>
                              </a:moveTo>
                              <a:cubicBezTo>
                                <a:pt x="-35" y="1734"/>
                                <a:pt x="1629" y="36"/>
                                <a:pt x="3716" y="1"/>
                              </a:cubicBezTo>
                              <a:cubicBezTo>
                                <a:pt x="5805" y="-35"/>
                                <a:pt x="7503" y="1628"/>
                                <a:pt x="7538" y="3716"/>
                              </a:cubicBezTo>
                              <a:cubicBezTo>
                                <a:pt x="7574" y="5804"/>
                                <a:pt x="5911" y="7503"/>
                                <a:pt x="3823" y="7538"/>
                              </a:cubicBezTo>
                              <a:cubicBezTo>
                                <a:pt x="1770" y="7538"/>
                                <a:pt x="36" y="5875"/>
                                <a:pt x="1" y="382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68575" tIns="34275" rIns="68575" bIns="3427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5" name="Google Shape;400;p17">
                          <a:extLst>
                            <a:ext uri="{FF2B5EF4-FFF2-40B4-BE49-F238E27FC236}">
                              <a16:creationId xmlns:a16="http://schemas.microsoft.com/office/drawing/2014/main" id="{B723852F-E8AE-42E1-BA81-19E6302F5F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99699" y="1853172"/>
                          <a:ext cx="7547" cy="752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7" h="7520" extrusionOk="0">
                              <a:moveTo>
                                <a:pt x="1063" y="1142"/>
                              </a:moveTo>
                              <a:cubicBezTo>
                                <a:pt x="2513" y="-344"/>
                                <a:pt x="4884" y="-380"/>
                                <a:pt x="6406" y="1036"/>
                              </a:cubicBezTo>
                              <a:cubicBezTo>
                                <a:pt x="7892" y="2487"/>
                                <a:pt x="7928" y="4857"/>
                                <a:pt x="6512" y="6379"/>
                              </a:cubicBezTo>
                              <a:cubicBezTo>
                                <a:pt x="5061" y="7865"/>
                                <a:pt x="2690" y="7901"/>
                                <a:pt x="1169" y="6485"/>
                              </a:cubicBezTo>
                              <a:cubicBezTo>
                                <a:pt x="-353" y="4999"/>
                                <a:pt x="-389" y="2628"/>
                                <a:pt x="1063" y="114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68575" tIns="34275" rIns="68575" bIns="3427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6" name="Google Shape;401;p17">
                          <a:extLst>
                            <a:ext uri="{FF2B5EF4-FFF2-40B4-BE49-F238E27FC236}">
                              <a16:creationId xmlns:a16="http://schemas.microsoft.com/office/drawing/2014/main" id="{D2C39D6C-FAE4-46B4-BDFE-0D4290B030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85475" y="1859161"/>
                          <a:ext cx="7537" cy="75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37" h="7538" extrusionOk="0">
                              <a:moveTo>
                                <a:pt x="3716" y="1"/>
                              </a:moveTo>
                              <a:cubicBezTo>
                                <a:pt x="5803" y="-35"/>
                                <a:pt x="7502" y="1628"/>
                                <a:pt x="7537" y="3716"/>
                              </a:cubicBezTo>
                              <a:cubicBezTo>
                                <a:pt x="7572" y="5804"/>
                                <a:pt x="5909" y="7503"/>
                                <a:pt x="3822" y="7538"/>
                              </a:cubicBezTo>
                              <a:cubicBezTo>
                                <a:pt x="1734" y="7573"/>
                                <a:pt x="35" y="5910"/>
                                <a:pt x="0" y="3822"/>
                              </a:cubicBezTo>
                              <a:cubicBezTo>
                                <a:pt x="0" y="1770"/>
                                <a:pt x="1663" y="36"/>
                                <a:pt x="371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68575" tIns="34275" rIns="68575" bIns="3427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7" name="Google Shape;402;p17">
                          <a:extLst>
                            <a:ext uri="{FF2B5EF4-FFF2-40B4-BE49-F238E27FC236}">
                              <a16:creationId xmlns:a16="http://schemas.microsoft.com/office/drawing/2014/main" id="{6E8DA97E-6C3A-4DB2-AF9C-3942282A63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71240" y="1853384"/>
                          <a:ext cx="7485" cy="748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485" h="7485" extrusionOk="0">
                              <a:moveTo>
                                <a:pt x="6344" y="1036"/>
                              </a:moveTo>
                              <a:cubicBezTo>
                                <a:pt x="7830" y="2487"/>
                                <a:pt x="7865" y="4857"/>
                                <a:pt x="6450" y="6344"/>
                              </a:cubicBezTo>
                              <a:cubicBezTo>
                                <a:pt x="4999" y="7830"/>
                                <a:pt x="2628" y="7865"/>
                                <a:pt x="1142" y="6450"/>
                              </a:cubicBezTo>
                              <a:cubicBezTo>
                                <a:pt x="-345" y="4999"/>
                                <a:pt x="-379" y="2628"/>
                                <a:pt x="1036" y="1142"/>
                              </a:cubicBezTo>
                              <a:cubicBezTo>
                                <a:pt x="2486" y="-344"/>
                                <a:pt x="4858" y="-380"/>
                                <a:pt x="6344" y="1036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68575" tIns="34275" rIns="68575" bIns="3427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8" name="Google Shape;403;p17">
                          <a:extLst>
                            <a:ext uri="{FF2B5EF4-FFF2-40B4-BE49-F238E27FC236}">
                              <a16:creationId xmlns:a16="http://schemas.microsoft.com/office/drawing/2014/main" id="{119823F5-2706-4A9E-8BB9-F5CD656346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65197" y="1839167"/>
                          <a:ext cx="7538" cy="75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38" h="7538" extrusionOk="0">
                              <a:moveTo>
                                <a:pt x="7538" y="3716"/>
                              </a:moveTo>
                              <a:cubicBezTo>
                                <a:pt x="7573" y="5804"/>
                                <a:pt x="5910" y="7503"/>
                                <a:pt x="3823" y="7538"/>
                              </a:cubicBezTo>
                              <a:cubicBezTo>
                                <a:pt x="1734" y="7573"/>
                                <a:pt x="36" y="5910"/>
                                <a:pt x="1" y="3822"/>
                              </a:cubicBezTo>
                              <a:cubicBezTo>
                                <a:pt x="-35" y="1734"/>
                                <a:pt x="1628" y="36"/>
                                <a:pt x="3716" y="1"/>
                              </a:cubicBezTo>
                              <a:cubicBezTo>
                                <a:pt x="5768" y="-35"/>
                                <a:pt x="7502" y="1628"/>
                                <a:pt x="7538" y="3716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68575" tIns="34275" rIns="68575" bIns="3427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9" name="Google Shape;404;p17">
                          <a:extLst>
                            <a:ext uri="{FF2B5EF4-FFF2-40B4-BE49-F238E27FC236}">
                              <a16:creationId xmlns:a16="http://schemas.microsoft.com/office/drawing/2014/main" id="{F7A9ECA8-8A61-4E3B-A551-63FEF15E2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71027" y="1824933"/>
                          <a:ext cx="7485" cy="748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485" h="7485" extrusionOk="0">
                              <a:moveTo>
                                <a:pt x="6450" y="6344"/>
                              </a:moveTo>
                              <a:cubicBezTo>
                                <a:pt x="4999" y="7830"/>
                                <a:pt x="2628" y="7865"/>
                                <a:pt x="1142" y="6450"/>
                              </a:cubicBezTo>
                              <a:cubicBezTo>
                                <a:pt x="-344" y="4999"/>
                                <a:pt x="-380" y="2628"/>
                                <a:pt x="1035" y="1142"/>
                              </a:cubicBezTo>
                              <a:cubicBezTo>
                                <a:pt x="2487" y="-344"/>
                                <a:pt x="4858" y="-380"/>
                                <a:pt x="6343" y="1036"/>
                              </a:cubicBezTo>
                              <a:cubicBezTo>
                                <a:pt x="7829" y="2451"/>
                                <a:pt x="7865" y="4858"/>
                                <a:pt x="6450" y="634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68575" tIns="34275" rIns="68575" bIns="34275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51640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FB99F-8350-B089-8126-7FE7E8A8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1909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F1095-793B-4AFF-8D65-D591CC34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Contenido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4192590-8C00-4358-828F-7352F6E58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993128"/>
              </p:ext>
            </p:extLst>
          </p:nvPr>
        </p:nvGraphicFramePr>
        <p:xfrm>
          <a:off x="3099391" y="1312084"/>
          <a:ext cx="6865088" cy="3311070"/>
        </p:xfrm>
        <a:graphic>
          <a:graphicData uri="http://schemas.openxmlformats.org/drawingml/2006/table">
            <a:tbl>
              <a:tblPr/>
              <a:tblGrid>
                <a:gridCol w="6865088">
                  <a:extLst>
                    <a:ext uri="{9D8B030D-6E8A-4147-A177-3AD203B41FA5}">
                      <a16:colId xmlns:a16="http://schemas.microsoft.com/office/drawing/2014/main" val="2416234264"/>
                    </a:ext>
                  </a:extLst>
                </a:gridCol>
              </a:tblGrid>
              <a:tr h="462908">
                <a:tc>
                  <a:txBody>
                    <a:bodyPr/>
                    <a:lstStyle/>
                    <a:p>
                      <a:pPr marL="0" indent="0"/>
                      <a:r>
                        <a:rPr lang="es-ES" sz="2800" b="0" dirty="0"/>
                        <a:t>1.- Presentación institucional</a:t>
                      </a:r>
                    </a:p>
                  </a:txBody>
                  <a:tcPr marL="46291" marR="46291" marT="23145" marB="231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066687"/>
                  </a:ext>
                </a:extLst>
              </a:tr>
              <a:tr h="269504">
                <a:tc>
                  <a:txBody>
                    <a:bodyPr/>
                    <a:lstStyle/>
                    <a:p>
                      <a:r>
                        <a:rPr lang="es-ES" sz="2800" b="0" dirty="0"/>
                        <a:t>2.- Objetivos</a:t>
                      </a:r>
                    </a:p>
                  </a:txBody>
                  <a:tcPr marL="46291" marR="46291" marT="23145" marB="231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456264"/>
                  </a:ext>
                </a:extLst>
              </a:tr>
              <a:tr h="462908">
                <a:tc>
                  <a:txBody>
                    <a:bodyPr/>
                    <a:lstStyle/>
                    <a:p>
                      <a:r>
                        <a:rPr lang="es-ES" sz="2800" b="0" dirty="0"/>
                        <a:t>3.- Tecnologías utilizadas</a:t>
                      </a:r>
                    </a:p>
                  </a:txBody>
                  <a:tcPr marL="46291" marR="46291" marT="23145" marB="231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0609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s-ES" sz="2800" b="0" dirty="0"/>
                        <a:t>4.- Desarrollo</a:t>
                      </a:r>
                    </a:p>
                  </a:txBody>
                  <a:tcPr marL="46291" marR="46291" marT="23145" marB="231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66637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s-ES" sz="2800" b="0" dirty="0"/>
                        <a:t>5.- Resultados</a:t>
                      </a:r>
                    </a:p>
                  </a:txBody>
                  <a:tcPr marL="46291" marR="46291" marT="23145" marB="231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81113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s-ES" sz="2800" b="0" dirty="0"/>
                        <a:t>6.- Conclusiones</a:t>
                      </a:r>
                    </a:p>
                  </a:txBody>
                  <a:tcPr marL="46291" marR="46291" marT="23145" marB="231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8341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s-ES" sz="2800" b="0" dirty="0"/>
                        <a:t>7.- Bibliografía</a:t>
                      </a:r>
                    </a:p>
                  </a:txBody>
                  <a:tcPr marL="46291" marR="46291" marT="23145" marB="231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527905"/>
                  </a:ext>
                </a:extLst>
              </a:tr>
            </a:tbl>
          </a:graphicData>
        </a:graphic>
      </p:graphicFrame>
      <p:pic>
        <p:nvPicPr>
          <p:cNvPr id="8" name="Google Shape;104;p24">
            <a:extLst>
              <a:ext uri="{FF2B5EF4-FFF2-40B4-BE49-F238E27FC236}">
                <a16:creationId xmlns:a16="http://schemas.microsoft.com/office/drawing/2014/main" id="{971A9D9B-7004-4B4D-BBE3-1DC610E335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664" t="4858" r="6220" b="5495"/>
          <a:stretch/>
        </p:blipFill>
        <p:spPr>
          <a:xfrm>
            <a:off x="-2097" y="2118987"/>
            <a:ext cx="2871807" cy="268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7BC1B7-9825-4ED2-A6CE-E91665A2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160" y="2482765"/>
            <a:ext cx="816098" cy="2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C6E4E1-0917-4D93-A124-3978722C6681}"/>
              </a:ext>
            </a:extLst>
          </p:cNvPr>
          <p:cNvSpPr txBox="1"/>
          <p:nvPr/>
        </p:nvSpPr>
        <p:spPr>
          <a:xfrm>
            <a:off x="3467139" y="2192500"/>
            <a:ext cx="72601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Ing. José Aguirre Andrade Msc.</a:t>
            </a:r>
          </a:p>
          <a:p>
            <a:pPr algn="just"/>
            <a:r>
              <a:rPr lang="es-ES" sz="1400" dirty="0"/>
              <a:t>Estudiante de la Maestría Inteligencia Artificial Aplicada en la UTPL</a:t>
            </a:r>
          </a:p>
          <a:p>
            <a:pPr algn="just"/>
            <a:r>
              <a:rPr lang="es-ES" sz="1400" dirty="0"/>
              <a:t>CEO Fainca-Group – Robonergy – AutoSafe Group LATAM</a:t>
            </a:r>
          </a:p>
          <a:p>
            <a:pPr algn="just"/>
            <a:r>
              <a:rPr lang="en-US" sz="1400" dirty="0"/>
              <a:t>Certified machinery safety expert TUV Nord</a:t>
            </a:r>
          </a:p>
          <a:p>
            <a:pPr algn="just"/>
            <a:r>
              <a:rPr lang="en-US" sz="1400" dirty="0"/>
              <a:t>Especialista en Metodología HAZOP y CIBERHAZOP  certificado por TUV SU</a:t>
            </a:r>
          </a:p>
          <a:p>
            <a:pPr algn="just"/>
            <a:r>
              <a:rPr lang="en-US" sz="1400" dirty="0"/>
              <a:t>Experto en calidad de Energía y Filtrado de Armónicos.</a:t>
            </a:r>
          </a:p>
          <a:p>
            <a:pPr algn="just"/>
            <a:r>
              <a:rPr lang="en-US" sz="1400" dirty="0"/>
              <a:t>Experto en Automatización, robótica y inteligencia artificial aplicado a la industria.</a:t>
            </a:r>
          </a:p>
          <a:p>
            <a:pPr algn="just"/>
            <a:r>
              <a:rPr lang="en-US" sz="1400" dirty="0"/>
              <a:t>Certificado por la NFPA 70</a:t>
            </a:r>
          </a:p>
          <a:p>
            <a:pPr algn="just"/>
            <a:r>
              <a:rPr lang="es-ES" sz="1400" dirty="0"/>
              <a:t>Ingeniero</a:t>
            </a:r>
            <a:r>
              <a:rPr lang="en-US" sz="1400" dirty="0"/>
              <a:t> </a:t>
            </a:r>
            <a:r>
              <a:rPr lang="es-EC" sz="1400" dirty="0"/>
              <a:t>con</a:t>
            </a:r>
            <a:r>
              <a:rPr lang="en-US" sz="1400" dirty="0"/>
              <a:t> mas de 15 </a:t>
            </a:r>
            <a:r>
              <a:rPr lang="es-ES" sz="1400" dirty="0"/>
              <a:t>años</a:t>
            </a:r>
            <a:r>
              <a:rPr lang="en-US" sz="1400" dirty="0"/>
              <a:t> de </a:t>
            </a:r>
            <a:r>
              <a:rPr lang="es-ES" sz="1400" dirty="0"/>
              <a:t>Experiencia</a:t>
            </a:r>
            <a:r>
              <a:rPr lang="en-US" sz="1400" dirty="0"/>
              <a:t> en tema de Seguridad de Máquinas y </a:t>
            </a:r>
            <a:r>
              <a:rPr lang="es-VE" sz="1400" dirty="0"/>
              <a:t>Automatización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7D4771-213C-4D11-B9F2-EED20F67C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5" b="16751"/>
          <a:stretch/>
        </p:blipFill>
        <p:spPr>
          <a:xfrm>
            <a:off x="1193646" y="2149143"/>
            <a:ext cx="1341724" cy="2395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6" descr="Propuesta_Factura 2 A4">
            <a:extLst>
              <a:ext uri="{FF2B5EF4-FFF2-40B4-BE49-F238E27FC236}">
                <a16:creationId xmlns:a16="http://schemas.microsoft.com/office/drawing/2014/main" id="{75D8336A-AA56-40E3-9626-AE2B0389933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2313" b="86254"/>
          <a:stretch/>
        </p:blipFill>
        <p:spPr bwMode="auto">
          <a:xfrm>
            <a:off x="9144511" y="1083494"/>
            <a:ext cx="2668261" cy="1088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CE5A18-C311-49F9-ACE7-E69B24A39A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41" y="-163644"/>
            <a:ext cx="3092238" cy="131117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694F0CE-5F12-4E97-9601-DFE5CA05B3AF}"/>
              </a:ext>
            </a:extLst>
          </p:cNvPr>
          <p:cNvSpPr txBox="1"/>
          <p:nvPr/>
        </p:nvSpPr>
        <p:spPr>
          <a:xfrm>
            <a:off x="999453" y="634041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Presentación institucional</a:t>
            </a:r>
          </a:p>
        </p:txBody>
      </p:sp>
    </p:spTree>
    <p:extLst>
      <p:ext uri="{BB962C8B-B14F-4D97-AF65-F5344CB8AC3E}">
        <p14:creationId xmlns:p14="http://schemas.microsoft.com/office/powerpoint/2010/main" val="353384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ccidente de robot con personas">
            <a:hlinkClick r:id="" action="ppaction://media"/>
            <a:extLst>
              <a:ext uri="{FF2B5EF4-FFF2-40B4-BE49-F238E27FC236}">
                <a16:creationId xmlns:a16="http://schemas.microsoft.com/office/drawing/2014/main" id="{01EBE4E6-EAAF-492E-B7C9-0C00FF103A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9" end="20052.3333"/>
                </p14:media>
              </p:ext>
            </p:extLst>
          </p:nvPr>
        </p:nvPicPr>
        <p:blipFill rotWithShape="1">
          <a:blip r:embed="rId6"/>
          <a:srcRect t="24922" b="19408"/>
          <a:stretch/>
        </p:blipFill>
        <p:spPr>
          <a:xfrm>
            <a:off x="8252460" y="2046291"/>
            <a:ext cx="2817174" cy="1480606"/>
          </a:xfrm>
          <a:prstGeom prst="rect">
            <a:avLst/>
          </a:prstGeom>
        </p:spPr>
      </p:pic>
      <p:pic>
        <p:nvPicPr>
          <p:cNvPr id="20" name="accidente en prensa">
            <a:hlinkClick r:id="" action="ppaction://media"/>
            <a:extLst>
              <a:ext uri="{FF2B5EF4-FFF2-40B4-BE49-F238E27FC236}">
                <a16:creationId xmlns:a16="http://schemas.microsoft.com/office/drawing/2014/main" id="{873E895E-C3F0-42D6-A95E-FAF5750870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254" end="592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224" y="2084689"/>
            <a:ext cx="975136" cy="1720829"/>
          </a:xfrm>
          <a:prstGeom prst="rect">
            <a:avLst/>
          </a:prstGeom>
        </p:spPr>
      </p:pic>
      <p:pic>
        <p:nvPicPr>
          <p:cNvPr id="24" name="LiveLeak-dot-com-c5a_1494366041-HorribleaccidentManinfactorytheYNC_1494366051.mp4.h264_base">
            <a:hlinkClick r:id="" action="ppaction://media"/>
            <a:extLst>
              <a:ext uri="{FF2B5EF4-FFF2-40B4-BE49-F238E27FC236}">
                <a16:creationId xmlns:a16="http://schemas.microsoft.com/office/drawing/2014/main" id="{75A5BB74-CB95-4B29-832A-5BB3F305A8E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7251" end="49449.999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87536" y="2046291"/>
            <a:ext cx="975137" cy="1725907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8C7BC8D-A5EE-46DC-967F-24706CC474E6}"/>
              </a:ext>
            </a:extLst>
          </p:cNvPr>
          <p:cNvSpPr txBox="1"/>
          <p:nvPr/>
        </p:nvSpPr>
        <p:spPr>
          <a:xfrm>
            <a:off x="999453" y="634041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Antecedentes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643654D1-99D9-4EC8-8AD6-7055B80D4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286" y="3109619"/>
            <a:ext cx="2103546" cy="3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8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8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24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 fullScrn="1"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 fullScrn="1"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81E076D-9D89-4219-B080-C42FFF229559}"/>
              </a:ext>
            </a:extLst>
          </p:cNvPr>
          <p:cNvSpPr txBox="1"/>
          <p:nvPr/>
        </p:nvSpPr>
        <p:spPr>
          <a:xfrm>
            <a:off x="1691639" y="1360770"/>
            <a:ext cx="9563793" cy="3595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200"/>
              </a:spcBef>
            </a:pPr>
            <a:r>
              <a:rPr lang="es-ES" sz="2000" b="1" dirty="0">
                <a:solidFill>
                  <a:srgbClr val="2F54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  <a:endParaRPr lang="es-ES" sz="20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Desarrollar una aplicación de inteligencia artificial utilizando librerías de software libre y herramientas colaborativas para el análisis de datos de eventos de paletizadores industriales.</a:t>
            </a:r>
          </a:p>
          <a:p>
            <a:pPr algn="just"/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2F54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Objetivos específicos</a:t>
            </a:r>
            <a:endParaRPr lang="es-ES" sz="20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Implementar un entorno local con PyCharm y PgAdmin para análisis de datos.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Configurar un entorno colaborativo con Google Colab y base de datos en Render.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Consumir datos desde un archivo CSV y desde una base de datos PostgreSQL usando Pandas.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Realizar visualizaciones avanzadas con Matplotlib incluyendo identidad gráfica.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Comparar los resultados, ventajas y limitaciones entre ambos entornos.</a:t>
            </a:r>
            <a:endParaRPr lang="es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7A255A-DAD7-4F12-80DB-A56859626014}"/>
              </a:ext>
            </a:extLst>
          </p:cNvPr>
          <p:cNvSpPr txBox="1"/>
          <p:nvPr/>
        </p:nvSpPr>
        <p:spPr>
          <a:xfrm>
            <a:off x="999453" y="634041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Objetivos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9F4F59-20F0-4163-9C95-3791693A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" y="4394930"/>
            <a:ext cx="1259011" cy="16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8E8F399-9BBE-42D4-BE3E-D6D61F544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19984"/>
              </p:ext>
            </p:extLst>
          </p:nvPr>
        </p:nvGraphicFramePr>
        <p:xfrm>
          <a:off x="2503454" y="1372184"/>
          <a:ext cx="9187542" cy="4198660"/>
        </p:xfrm>
        <a:graphic>
          <a:graphicData uri="http://schemas.openxmlformats.org/drawingml/2006/table">
            <a:tbl>
              <a:tblPr/>
              <a:tblGrid>
                <a:gridCol w="2344938">
                  <a:extLst>
                    <a:ext uri="{9D8B030D-6E8A-4147-A177-3AD203B41FA5}">
                      <a16:colId xmlns:a16="http://schemas.microsoft.com/office/drawing/2014/main" val="1275995947"/>
                    </a:ext>
                  </a:extLst>
                </a:gridCol>
                <a:gridCol w="6842604">
                  <a:extLst>
                    <a:ext uri="{9D8B030D-6E8A-4147-A177-3AD203B41FA5}">
                      <a16:colId xmlns:a16="http://schemas.microsoft.com/office/drawing/2014/main" val="2605273413"/>
                    </a:ext>
                  </a:extLst>
                </a:gridCol>
              </a:tblGrid>
              <a:tr h="839732">
                <a:tc>
                  <a:txBody>
                    <a:bodyPr/>
                    <a:lstStyle/>
                    <a:p>
                      <a:r>
                        <a:rPr lang="es-ES" sz="1600" b="1" dirty="0"/>
                        <a:t>Uso de plataforma colaborativa</a:t>
                      </a:r>
                      <a:endParaRPr lang="es-ES" sz="1600" dirty="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En </a:t>
                      </a:r>
                      <a:r>
                        <a:rPr lang="es-ES" sz="1600" b="1" dirty="0"/>
                        <a:t>Google Colab y Pycharm</a:t>
                      </a:r>
                      <a:r>
                        <a:rPr lang="es-ES" sz="1600" dirty="0"/>
                        <a:t>, como se muestra en la sección 6.1 del informe, incluyendo la conexión a PostgreSQL  creado en Render.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572145"/>
                  </a:ext>
                </a:extLst>
              </a:tr>
              <a:tr h="839732">
                <a:tc>
                  <a:txBody>
                    <a:bodyPr/>
                    <a:lstStyle/>
                    <a:p>
                      <a:r>
                        <a:rPr lang="es-ES" sz="1600" b="1" dirty="0"/>
                        <a:t>Archivo para crear la base de datos</a:t>
                      </a:r>
                      <a:endParaRPr lang="es-ES" sz="1600" dirty="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Incluyes insertar_paletizadores.sql, que crea y llena la tabla palletizer_info, y está listado entre los archivos entregables y descrito en el informe.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387822"/>
                  </a:ext>
                </a:extLst>
              </a:tr>
              <a:tr h="954241">
                <a:tc>
                  <a:txBody>
                    <a:bodyPr/>
                    <a:lstStyle/>
                    <a:p>
                      <a:r>
                        <a:rPr lang="es-ES" sz="1600" b="1" dirty="0"/>
                        <a:t>Dataset cargado para alimentar la base</a:t>
                      </a:r>
                      <a:endParaRPr lang="es-ES" sz="1600" dirty="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El archivo eventos_paletizador.csv carga correctamente eventos operativos; además, la unión con la tabla SQL se hace por machine_id.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227900"/>
                  </a:ext>
                </a:extLst>
              </a:tr>
              <a:tr h="839732">
                <a:tc>
                  <a:txBody>
                    <a:bodyPr/>
                    <a:lstStyle/>
                    <a:p>
                      <a:r>
                        <a:rPr lang="es-ES" sz="1600" b="1" dirty="0"/>
                        <a:t>Uso de librería de manipulación (Pandas)</a:t>
                      </a:r>
                      <a:endParaRPr lang="es-ES" sz="1600" dirty="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Usas pandas.read_csv() y pandas.read_sql() para consumir ambos datasets y realizar operaciones de transformación y agrupamiento (secciones 6.3 y 6.4).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967709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r>
                        <a:rPr lang="es-ES" sz="1600" b="1" dirty="0"/>
                        <a:t>Visualizaciones completas y correctas</a:t>
                      </a:r>
                      <a:endParaRPr lang="es-ES" sz="1600" dirty="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Se generaron las 6 visualizaciones solicitadas usando </a:t>
                      </a:r>
                      <a:r>
                        <a:rPr lang="es-ES" sz="1600" b="1" dirty="0"/>
                        <a:t>Matplotlib</a:t>
                      </a:r>
                      <a:r>
                        <a:rPr lang="es-ES" sz="1600" dirty="0"/>
                        <a:t>. Cada una está bien explicada y disponible vía Flask desde grafico 1 a grafico 6.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990500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6D32501-67B3-4529-959D-86719F43E70E}"/>
              </a:ext>
            </a:extLst>
          </p:cNvPr>
          <p:cNvSpPr txBox="1"/>
          <p:nvPr/>
        </p:nvSpPr>
        <p:spPr>
          <a:xfrm>
            <a:off x="999453" y="634041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Criterios del desarrollo</a:t>
            </a:r>
          </a:p>
        </p:txBody>
      </p:sp>
      <p:pic>
        <p:nvPicPr>
          <p:cNvPr id="4" name="Google Shape;745;p27">
            <a:extLst>
              <a:ext uri="{FF2B5EF4-FFF2-40B4-BE49-F238E27FC236}">
                <a16:creationId xmlns:a16="http://schemas.microsoft.com/office/drawing/2014/main" id="{FDEF4EA4-2F58-43DA-872B-3D790C3B36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577" y="3669718"/>
            <a:ext cx="2355933" cy="2449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532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B636FF5-4DE2-4781-ACE2-60829FAD1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00908"/>
              </p:ext>
            </p:extLst>
          </p:nvPr>
        </p:nvGraphicFramePr>
        <p:xfrm>
          <a:off x="4186100" y="2275792"/>
          <a:ext cx="7702434" cy="25157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9319">
                  <a:extLst>
                    <a:ext uri="{9D8B030D-6E8A-4147-A177-3AD203B41FA5}">
                      <a16:colId xmlns:a16="http://schemas.microsoft.com/office/drawing/2014/main" val="108782639"/>
                    </a:ext>
                  </a:extLst>
                </a:gridCol>
                <a:gridCol w="2774762">
                  <a:extLst>
                    <a:ext uri="{9D8B030D-6E8A-4147-A177-3AD203B41FA5}">
                      <a16:colId xmlns:a16="http://schemas.microsoft.com/office/drawing/2014/main" val="1404991060"/>
                    </a:ext>
                  </a:extLst>
                </a:gridCol>
                <a:gridCol w="3448353">
                  <a:extLst>
                    <a:ext uri="{9D8B030D-6E8A-4147-A177-3AD203B41FA5}">
                      <a16:colId xmlns:a16="http://schemas.microsoft.com/office/drawing/2014/main" val="1314812809"/>
                    </a:ext>
                  </a:extLst>
                </a:gridCol>
              </a:tblGrid>
              <a:tr h="555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Aspecto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PyCharm + PgAdmin (Local)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400" noProof="0" dirty="0">
                          <a:effectLst/>
                        </a:rPr>
                        <a:t>Colab</a:t>
                      </a:r>
                      <a:r>
                        <a:rPr lang="en-US" sz="1400" dirty="0">
                          <a:effectLst/>
                        </a:rPr>
                        <a:t> + Render (</a:t>
                      </a:r>
                      <a:r>
                        <a:rPr lang="es-ES" sz="1400" noProof="0" dirty="0">
                          <a:effectLst/>
                        </a:rPr>
                        <a:t>Nube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82713106"/>
                  </a:ext>
                </a:extLst>
              </a:tr>
              <a:tr h="555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Instalación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</a:rPr>
                        <a:t>Requiere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instalación</a:t>
                      </a:r>
                      <a:r>
                        <a:rPr lang="en-US" sz="1400" dirty="0">
                          <a:effectLst/>
                        </a:rPr>
                        <a:t> local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Sin </a:t>
                      </a:r>
                      <a:r>
                        <a:rPr lang="es-ES" sz="1400" noProof="0" dirty="0">
                          <a:effectLst/>
                        </a:rPr>
                        <a:t>instalación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uso</a:t>
                      </a:r>
                      <a:r>
                        <a:rPr lang="en-US" sz="1400" dirty="0">
                          <a:effectLst/>
                        </a:rPr>
                        <a:t> web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87587907"/>
                  </a:ext>
                </a:extLst>
              </a:tr>
              <a:tr h="2831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Acceso a BD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Local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</a:rPr>
                        <a:t>Remoto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requiere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configuración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76313420"/>
                  </a:ext>
                </a:extLst>
              </a:tr>
              <a:tr h="2831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Rendimiento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Alto si PC es potente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Depende de conexión internet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54585259"/>
                  </a:ext>
                </a:extLst>
              </a:tr>
              <a:tr h="2831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Visualización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</a:rPr>
                        <a:t>En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el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navegador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</a:rPr>
                        <a:t>En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el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navegador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96430199"/>
                  </a:ext>
                </a:extLst>
              </a:tr>
              <a:tr h="5554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Reproducibilidad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Menor (dependencia de PC)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Mayor (</a:t>
                      </a:r>
                      <a:r>
                        <a:rPr lang="en-US" sz="1400" dirty="0" err="1">
                          <a:effectLst/>
                        </a:rPr>
                        <a:t>acceso</a:t>
                      </a:r>
                      <a:r>
                        <a:rPr lang="en-US" sz="1400" dirty="0">
                          <a:effectLst/>
                        </a:rPr>
                        <a:t> global)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08565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EC972DE-D425-49BF-97FF-C52FBA269C7F}"/>
              </a:ext>
            </a:extLst>
          </p:cNvPr>
          <p:cNvSpPr txBox="1"/>
          <p:nvPr/>
        </p:nvSpPr>
        <p:spPr>
          <a:xfrm>
            <a:off x="1188869" y="668778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Comparativa de entornos</a:t>
            </a:r>
            <a:endParaRPr lang="es-E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Google Shape;143;p29">
            <a:extLst>
              <a:ext uri="{FF2B5EF4-FFF2-40B4-BE49-F238E27FC236}">
                <a16:creationId xmlns:a16="http://schemas.microsoft.com/office/drawing/2014/main" id="{4FCC7959-F7A8-4A57-A62D-17AAFF3A64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881" r="9763" b="16263"/>
          <a:stretch/>
        </p:blipFill>
        <p:spPr>
          <a:xfrm flipH="1">
            <a:off x="0" y="1045721"/>
            <a:ext cx="41861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56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D777B9-60DE-496C-B556-E81E088D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660"/>
            <a:ext cx="9601200" cy="48206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5D201D8-C56C-494F-A62F-2349E74A516F}"/>
              </a:ext>
            </a:extLst>
          </p:cNvPr>
          <p:cNvSpPr txBox="1"/>
          <p:nvPr/>
        </p:nvSpPr>
        <p:spPr>
          <a:xfrm>
            <a:off x="436418" y="395022"/>
            <a:ext cx="6093228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Desarrollo:</a:t>
            </a:r>
            <a:endParaRPr lang="es-E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51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F0CBEE-4E25-4FEE-9A21-BC638AB4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102"/>
            <a:ext cx="9228596" cy="467983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11FB0D-4BB0-4E3F-AAE0-1C68913B0208}"/>
              </a:ext>
            </a:extLst>
          </p:cNvPr>
          <p:cNvSpPr txBox="1"/>
          <p:nvPr/>
        </p:nvSpPr>
        <p:spPr>
          <a:xfrm>
            <a:off x="436418" y="395022"/>
            <a:ext cx="6093228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Desarrollo:</a:t>
            </a:r>
            <a:endParaRPr lang="es-E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981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674</Words>
  <Application>Microsoft Office PowerPoint</Application>
  <PresentationFormat>Panorámica</PresentationFormat>
  <Paragraphs>84</Paragraphs>
  <Slides>14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Times New Roman</vt:lpstr>
      <vt:lpstr>Tema de Office</vt:lpstr>
      <vt:lpstr>Presentación de PowerPoint</vt:lpstr>
      <vt:lpstr>Contenido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José Aguirre</cp:lastModifiedBy>
  <cp:revision>16</cp:revision>
  <dcterms:created xsi:type="dcterms:W3CDTF">2022-04-18T16:36:16Z</dcterms:created>
  <dcterms:modified xsi:type="dcterms:W3CDTF">2025-05-25T04:01:01Z</dcterms:modified>
</cp:coreProperties>
</file>